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3.JPG" ContentType="image/gif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0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18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sz="2400" b="1">
                <a:latin typeface="궁서" panose="02030600000101010101" pitchFamily="18" charset="-127"/>
                <a:ea typeface="궁서" panose="02030600000101010101" pitchFamily="18" charset="-127"/>
              </a:rPr>
              <a:t>활동별 포인트 </a:t>
            </a:r>
            <a:r>
              <a:rPr lang="en-US" sz="2400" b="1">
                <a:latin typeface="궁서" panose="02030600000101010101" pitchFamily="18" charset="-127"/>
                <a:ea typeface="궁서" panose="02030600000101010101" pitchFamily="18" charset="-127"/>
              </a:rPr>
              <a:t>(1</a:t>
            </a:r>
            <a:r>
              <a:rPr lang="ko-KR" sz="2400" b="1">
                <a:latin typeface="궁서" panose="02030600000101010101" pitchFamily="18" charset="-127"/>
                <a:ea typeface="궁서" panose="02030600000101010101" pitchFamily="18" charset="-127"/>
              </a:rPr>
              <a:t>회 </a:t>
            </a:r>
            <a:r>
              <a:rPr lang="en-US" sz="2400" b="1">
                <a:latin typeface="궁서" panose="02030600000101010101" pitchFamily="18" charset="-127"/>
                <a:ea typeface="궁서" panose="02030600000101010101" pitchFamily="18" charset="-127"/>
              </a:rPr>
              <a:t>vs </a:t>
            </a:r>
            <a:r>
              <a:rPr lang="ko-KR" sz="2400" b="1">
                <a:latin typeface="궁서" panose="02030600000101010101" pitchFamily="18" charset="-127"/>
                <a:ea typeface="궁서" panose="02030600000101010101" pitchFamily="18" charset="-127"/>
              </a:rPr>
              <a:t>최대</a:t>
            </a:r>
            <a:r>
              <a:rPr lang="en-US" sz="2400" b="1">
                <a:latin typeface="궁서" panose="02030600000101010101" pitchFamily="18" charset="-127"/>
                <a:ea typeface="궁서" panose="02030600000101010101" pitchFamily="18" charset="-127"/>
              </a:rPr>
              <a:t>)</a:t>
            </a:r>
            <a:endParaRPr lang="ko-KR" sz="2400" b="1"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layout>
        <c:manualLayout>
          <c:xMode val="edge"/>
          <c:yMode val="edge"/>
          <c:x val="0.26829062755115479"/>
          <c:y val="3.6494995035265966E-2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0.18431809736157562"/>
          <c:y val="0.16899990008638549"/>
          <c:w val="0.70315364425600646"/>
          <c:h val="0.5987568712714759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1회포인트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목표설정</c:v>
                </c:pt>
                <c:pt idx="1">
                  <c:v>신체활동</c:v>
                </c:pt>
                <c:pt idx="2">
                  <c:v>식단입력</c:v>
                </c:pt>
                <c:pt idx="3">
                  <c:v>실천목표</c:v>
                </c:pt>
                <c:pt idx="4">
                  <c:v>목표달성</c:v>
                </c:pt>
              </c:strCache>
            </c:strRef>
          </c:cat>
          <c:val>
            <c:numRef>
              <c:f>Sheet1!$B$2:$F$2</c:f>
              <c:numCache>
                <c:formatCode>_(* #,##0_);_(* \(#,##0\);_(* "-"_);_(@_)</c:formatCode>
                <c:ptCount val="5"/>
                <c:pt idx="0">
                  <c:v>10</c:v>
                </c:pt>
                <c:pt idx="1">
                  <c:v>200</c:v>
                </c:pt>
                <c:pt idx="2">
                  <c:v>50</c:v>
                </c:pt>
                <c:pt idx="3">
                  <c:v>10</c:v>
                </c:pt>
                <c:pt idx="4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5B0-4F1B-8047-0C210468B7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최대포인트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2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dLbls>
            <c:dLbl>
              <c:idx val="1"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5B0-4F1B-8047-0C210468B7B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Sheet1!$B$1:$F$1</c:f>
              <c:strCache>
                <c:ptCount val="5"/>
                <c:pt idx="0">
                  <c:v>목표설정</c:v>
                </c:pt>
                <c:pt idx="1">
                  <c:v>신체활동</c:v>
                </c:pt>
                <c:pt idx="2">
                  <c:v>식단입력</c:v>
                </c:pt>
                <c:pt idx="3">
                  <c:v>실천목표</c:v>
                </c:pt>
                <c:pt idx="4">
                  <c:v>목표달성</c:v>
                </c:pt>
              </c:strCache>
            </c:strRef>
          </c:cat>
          <c:val>
            <c:numRef>
              <c:f>Sheet1!$B$3:$F$3</c:f>
              <c:numCache>
                <c:formatCode>_(* #,##0_);_(* \(#,##0\);_(* "-"_);_(@_)</c:formatCode>
                <c:ptCount val="5"/>
                <c:pt idx="0">
                  <c:v>8300</c:v>
                </c:pt>
                <c:pt idx="1">
                  <c:v>53800</c:v>
                </c:pt>
                <c:pt idx="2">
                  <c:v>25500</c:v>
                </c:pt>
                <c:pt idx="3">
                  <c:v>3700</c:v>
                </c:pt>
                <c:pt idx="4">
                  <c:v>5200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85B0-4F1B-8047-0C210468B7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29692224"/>
        <c:axId val="1129690304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#,##0_);[Red]\(#,##0\)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1129690304"/>
        <c:scaling>
          <c:orientation val="minMax"/>
        </c:scaling>
        <c:delete val="0"/>
        <c:axPos val="r"/>
        <c:numFmt formatCode="#,##0_);[Red]\(#,##0\)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1129692224"/>
        <c:crosses val="max"/>
        <c:crossBetween val="between"/>
        <c:majorUnit val="20000"/>
      </c:valAx>
      <c:catAx>
        <c:axId val="112969222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129690304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DE6C59-5F42-44C4-A5A9-DDD0046EC8E9}" type="doc">
      <dgm:prSet loTypeId="urn:microsoft.com/office/officeart/2008/layout/VerticalCurvedList" loCatId="list" qsTypeId="urn:microsoft.com/office/officeart/2005/8/quickstyle/3d5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83A652E6-DECA-4F8E-8940-8A1A61CE348B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고령자</a:t>
          </a:r>
        </a:p>
      </dgm:t>
    </dgm:pt>
    <dgm:pt modelId="{7B84C0DB-184C-4E28-9E0A-C083F22FA0D1}" type="parTrans" cxnId="{DBA53412-9BC4-450F-AD2C-55803A146908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7F48F411-631F-4670-BF67-024D79E4C1E9}" type="sibTrans" cxnId="{DBA53412-9BC4-450F-AD2C-55803A146908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09C61E20-F562-4F1F-A7BD-E5F32EF5862D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대사증후군</a:t>
          </a:r>
        </a:p>
      </dgm:t>
    </dgm:pt>
    <dgm:pt modelId="{27D4D357-95ED-4C4D-A473-CF355B85FAC2}" type="parTrans" cxnId="{1CBE8B5C-E751-444E-AFE6-A92EDCDE0793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E3DDD8E9-76E3-4A60-B383-98EFD8B614C5}" type="sibTrans" cxnId="{1CBE8B5C-E751-444E-AFE6-A92EDCDE0793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C19775E2-09AD-467B-A3AF-9385E466E2A4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출산모</a:t>
          </a:r>
          <a:endParaRPr lang="ko-KR" altLang="en-US" sz="1800" dirty="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44FEE89B-D351-4F5F-B3A7-8FB3F23B0EE1}" type="parTrans" cxnId="{CBCE2E23-9481-46D7-861F-FC76B4C4F7B9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7004F0E5-7A1B-4DF3-A90A-1D89E78180C0}" type="sibTrans" cxnId="{CBCE2E23-9481-46D7-861F-FC76B4C4F7B9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83E004AD-E8C4-422C-B1DB-E745AD51636E}" type="pres">
      <dgm:prSet presAssocID="{40DE6C59-5F42-44C4-A5A9-DDD0046EC8E9}" presName="Name0" presStyleCnt="0">
        <dgm:presLayoutVars>
          <dgm:chMax val="7"/>
          <dgm:chPref val="7"/>
          <dgm:dir/>
        </dgm:presLayoutVars>
      </dgm:prSet>
      <dgm:spPr/>
    </dgm:pt>
    <dgm:pt modelId="{B0E8EFC6-2CBF-44A2-A5A9-6A7D332F5FE1}" type="pres">
      <dgm:prSet presAssocID="{40DE6C59-5F42-44C4-A5A9-DDD0046EC8E9}" presName="Name1" presStyleCnt="0"/>
      <dgm:spPr/>
    </dgm:pt>
    <dgm:pt modelId="{33757FAC-630B-4A3B-ABBF-D808F137D9DB}" type="pres">
      <dgm:prSet presAssocID="{40DE6C59-5F42-44C4-A5A9-DDD0046EC8E9}" presName="cycle" presStyleCnt="0"/>
      <dgm:spPr/>
    </dgm:pt>
    <dgm:pt modelId="{10CD00B4-B0B6-4027-9E60-254EEEB728A1}" type="pres">
      <dgm:prSet presAssocID="{40DE6C59-5F42-44C4-A5A9-DDD0046EC8E9}" presName="srcNode" presStyleLbl="node1" presStyleIdx="0" presStyleCnt="3"/>
      <dgm:spPr/>
    </dgm:pt>
    <dgm:pt modelId="{75C6EFB4-B150-48AA-B20D-3EFA75BEC056}" type="pres">
      <dgm:prSet presAssocID="{40DE6C59-5F42-44C4-A5A9-DDD0046EC8E9}" presName="conn" presStyleLbl="parChTrans1D2" presStyleIdx="0" presStyleCnt="1"/>
      <dgm:spPr/>
    </dgm:pt>
    <dgm:pt modelId="{3588476C-6F3E-47A6-8CE6-2CCB19108FD4}" type="pres">
      <dgm:prSet presAssocID="{40DE6C59-5F42-44C4-A5A9-DDD0046EC8E9}" presName="extraNode" presStyleLbl="node1" presStyleIdx="0" presStyleCnt="3"/>
      <dgm:spPr/>
    </dgm:pt>
    <dgm:pt modelId="{7A723A08-C21D-44D2-A0FE-4D011DE6ADD2}" type="pres">
      <dgm:prSet presAssocID="{40DE6C59-5F42-44C4-A5A9-DDD0046EC8E9}" presName="dstNode" presStyleLbl="node1" presStyleIdx="0" presStyleCnt="3"/>
      <dgm:spPr/>
    </dgm:pt>
    <dgm:pt modelId="{0D26F156-7A22-49E1-A971-6AF92F9361C9}" type="pres">
      <dgm:prSet presAssocID="{83A652E6-DECA-4F8E-8940-8A1A61CE348B}" presName="text_1" presStyleLbl="node1" presStyleIdx="0" presStyleCnt="3" custLinFactNeighborX="1209" custLinFactNeighborY="6455">
        <dgm:presLayoutVars>
          <dgm:bulletEnabled val="1"/>
        </dgm:presLayoutVars>
      </dgm:prSet>
      <dgm:spPr/>
    </dgm:pt>
    <dgm:pt modelId="{C5A26926-057E-40DD-8F33-ADE756B28334}" type="pres">
      <dgm:prSet presAssocID="{83A652E6-DECA-4F8E-8940-8A1A61CE348B}" presName="accent_1" presStyleCnt="0"/>
      <dgm:spPr/>
    </dgm:pt>
    <dgm:pt modelId="{9F086FB2-5219-4685-BAB1-8E858BADED4C}" type="pres">
      <dgm:prSet presAssocID="{83A652E6-DECA-4F8E-8940-8A1A61CE348B}" presName="accentRepeatNode" presStyleLbl="solidFgAcc1" presStyleIdx="0" presStyleCnt="3"/>
      <dgm:spPr/>
    </dgm:pt>
    <dgm:pt modelId="{1D0A88F0-9794-46B0-A56F-3BEFFC9BC1DF}" type="pres">
      <dgm:prSet presAssocID="{09C61E20-F562-4F1F-A7BD-E5F32EF5862D}" presName="text_2" presStyleLbl="node1" presStyleIdx="1" presStyleCnt="3">
        <dgm:presLayoutVars>
          <dgm:bulletEnabled val="1"/>
        </dgm:presLayoutVars>
      </dgm:prSet>
      <dgm:spPr/>
    </dgm:pt>
    <dgm:pt modelId="{36AA305A-7251-4A10-A44B-9E7D3D833162}" type="pres">
      <dgm:prSet presAssocID="{09C61E20-F562-4F1F-A7BD-E5F32EF5862D}" presName="accent_2" presStyleCnt="0"/>
      <dgm:spPr/>
    </dgm:pt>
    <dgm:pt modelId="{9F89FFEB-A1D3-4CD5-A02F-F2A147836E86}" type="pres">
      <dgm:prSet presAssocID="{09C61E20-F562-4F1F-A7BD-E5F32EF5862D}" presName="accentRepeatNode" presStyleLbl="solidFgAcc1" presStyleIdx="1" presStyleCnt="3"/>
      <dgm:spPr/>
    </dgm:pt>
    <dgm:pt modelId="{1EF49391-40AA-4FCB-A06C-EBEA8C325EBB}" type="pres">
      <dgm:prSet presAssocID="{C19775E2-09AD-467B-A3AF-9385E466E2A4}" presName="text_3" presStyleLbl="node1" presStyleIdx="2" presStyleCnt="3">
        <dgm:presLayoutVars>
          <dgm:bulletEnabled val="1"/>
        </dgm:presLayoutVars>
      </dgm:prSet>
      <dgm:spPr/>
    </dgm:pt>
    <dgm:pt modelId="{D64D36A0-8443-4EEA-9B52-4F4E4C7009C0}" type="pres">
      <dgm:prSet presAssocID="{C19775E2-09AD-467B-A3AF-9385E466E2A4}" presName="accent_3" presStyleCnt="0"/>
      <dgm:spPr/>
    </dgm:pt>
    <dgm:pt modelId="{F6D7D575-DAED-48F7-A693-A393A194FCF4}" type="pres">
      <dgm:prSet presAssocID="{C19775E2-09AD-467B-A3AF-9385E466E2A4}" presName="accentRepeatNode" presStyleLbl="solidFgAcc1" presStyleIdx="2" presStyleCnt="3"/>
      <dgm:spPr/>
    </dgm:pt>
  </dgm:ptLst>
  <dgm:cxnLst>
    <dgm:cxn modelId="{DBA53412-9BC4-450F-AD2C-55803A146908}" srcId="{40DE6C59-5F42-44C4-A5A9-DDD0046EC8E9}" destId="{83A652E6-DECA-4F8E-8940-8A1A61CE348B}" srcOrd="0" destOrd="0" parTransId="{7B84C0DB-184C-4E28-9E0A-C083F22FA0D1}" sibTransId="{7F48F411-631F-4670-BF67-024D79E4C1E9}"/>
    <dgm:cxn modelId="{CBCE2E23-9481-46D7-861F-FC76B4C4F7B9}" srcId="{40DE6C59-5F42-44C4-A5A9-DDD0046EC8E9}" destId="{C19775E2-09AD-467B-A3AF-9385E466E2A4}" srcOrd="2" destOrd="0" parTransId="{44FEE89B-D351-4F5F-B3A7-8FB3F23B0EE1}" sibTransId="{7004F0E5-7A1B-4DF3-A90A-1D89E78180C0}"/>
    <dgm:cxn modelId="{9B800728-2CE6-405D-A6FC-C1821F34EDFE}" type="presOf" srcId="{40DE6C59-5F42-44C4-A5A9-DDD0046EC8E9}" destId="{83E004AD-E8C4-422C-B1DB-E745AD51636E}" srcOrd="0" destOrd="0" presId="urn:microsoft.com/office/officeart/2008/layout/VerticalCurvedList"/>
    <dgm:cxn modelId="{1CBE8B5C-E751-444E-AFE6-A92EDCDE0793}" srcId="{40DE6C59-5F42-44C4-A5A9-DDD0046EC8E9}" destId="{09C61E20-F562-4F1F-A7BD-E5F32EF5862D}" srcOrd="1" destOrd="0" parTransId="{27D4D357-95ED-4C4D-A473-CF355B85FAC2}" sibTransId="{E3DDD8E9-76E3-4A60-B383-98EFD8B614C5}"/>
    <dgm:cxn modelId="{F27E2952-D748-4332-893E-FE9C9EA2E009}" type="presOf" srcId="{09C61E20-F562-4F1F-A7BD-E5F32EF5862D}" destId="{1D0A88F0-9794-46B0-A56F-3BEFFC9BC1DF}" srcOrd="0" destOrd="0" presId="urn:microsoft.com/office/officeart/2008/layout/VerticalCurvedList"/>
    <dgm:cxn modelId="{A13CFAAF-6424-437B-8AC6-75ED8FFB4398}" type="presOf" srcId="{83A652E6-DECA-4F8E-8940-8A1A61CE348B}" destId="{0D26F156-7A22-49E1-A971-6AF92F9361C9}" srcOrd="0" destOrd="0" presId="urn:microsoft.com/office/officeart/2008/layout/VerticalCurvedList"/>
    <dgm:cxn modelId="{09E462D4-BF49-4802-B8DD-3575F12F9429}" type="presOf" srcId="{C19775E2-09AD-467B-A3AF-9385E466E2A4}" destId="{1EF49391-40AA-4FCB-A06C-EBEA8C325EBB}" srcOrd="0" destOrd="0" presId="urn:microsoft.com/office/officeart/2008/layout/VerticalCurvedList"/>
    <dgm:cxn modelId="{4FCB3CE4-EEB0-4700-8CA7-B582E0A5B24C}" type="presOf" srcId="{7F48F411-631F-4670-BF67-024D79E4C1E9}" destId="{75C6EFB4-B150-48AA-B20D-3EFA75BEC056}" srcOrd="0" destOrd="0" presId="urn:microsoft.com/office/officeart/2008/layout/VerticalCurvedList"/>
    <dgm:cxn modelId="{118FAAFA-FE64-479B-B19F-792085F07CE7}" type="presParOf" srcId="{83E004AD-E8C4-422C-B1DB-E745AD51636E}" destId="{B0E8EFC6-2CBF-44A2-A5A9-6A7D332F5FE1}" srcOrd="0" destOrd="0" presId="urn:microsoft.com/office/officeart/2008/layout/VerticalCurvedList"/>
    <dgm:cxn modelId="{C22C73CA-1CAF-44E3-9192-5258F6EA1DED}" type="presParOf" srcId="{B0E8EFC6-2CBF-44A2-A5A9-6A7D332F5FE1}" destId="{33757FAC-630B-4A3B-ABBF-D808F137D9DB}" srcOrd="0" destOrd="0" presId="urn:microsoft.com/office/officeart/2008/layout/VerticalCurvedList"/>
    <dgm:cxn modelId="{E229BFC8-6561-4A0F-8567-A66D21D94158}" type="presParOf" srcId="{33757FAC-630B-4A3B-ABBF-D808F137D9DB}" destId="{10CD00B4-B0B6-4027-9E60-254EEEB728A1}" srcOrd="0" destOrd="0" presId="urn:microsoft.com/office/officeart/2008/layout/VerticalCurvedList"/>
    <dgm:cxn modelId="{B978BBE9-5B99-4624-9EEB-E0A1F84B7582}" type="presParOf" srcId="{33757FAC-630B-4A3B-ABBF-D808F137D9DB}" destId="{75C6EFB4-B150-48AA-B20D-3EFA75BEC056}" srcOrd="1" destOrd="0" presId="urn:microsoft.com/office/officeart/2008/layout/VerticalCurvedList"/>
    <dgm:cxn modelId="{B81540F8-4490-4622-9EDD-C49ACD6BC225}" type="presParOf" srcId="{33757FAC-630B-4A3B-ABBF-D808F137D9DB}" destId="{3588476C-6F3E-47A6-8CE6-2CCB19108FD4}" srcOrd="2" destOrd="0" presId="urn:microsoft.com/office/officeart/2008/layout/VerticalCurvedList"/>
    <dgm:cxn modelId="{3D668D4A-0908-467C-AC59-BF22334B15CB}" type="presParOf" srcId="{33757FAC-630B-4A3B-ABBF-D808F137D9DB}" destId="{7A723A08-C21D-44D2-A0FE-4D011DE6ADD2}" srcOrd="3" destOrd="0" presId="urn:microsoft.com/office/officeart/2008/layout/VerticalCurvedList"/>
    <dgm:cxn modelId="{789DE505-308E-450B-9355-07781D672131}" type="presParOf" srcId="{B0E8EFC6-2CBF-44A2-A5A9-6A7D332F5FE1}" destId="{0D26F156-7A22-49E1-A971-6AF92F9361C9}" srcOrd="1" destOrd="0" presId="urn:microsoft.com/office/officeart/2008/layout/VerticalCurvedList"/>
    <dgm:cxn modelId="{0D7F55F8-A7C3-4726-96EC-9E4B13E81E05}" type="presParOf" srcId="{B0E8EFC6-2CBF-44A2-A5A9-6A7D332F5FE1}" destId="{C5A26926-057E-40DD-8F33-ADE756B28334}" srcOrd="2" destOrd="0" presId="urn:microsoft.com/office/officeart/2008/layout/VerticalCurvedList"/>
    <dgm:cxn modelId="{4784FEF4-3EB9-49E6-84BF-AEFFD95FEAFE}" type="presParOf" srcId="{C5A26926-057E-40DD-8F33-ADE756B28334}" destId="{9F086FB2-5219-4685-BAB1-8E858BADED4C}" srcOrd="0" destOrd="0" presId="urn:microsoft.com/office/officeart/2008/layout/VerticalCurvedList"/>
    <dgm:cxn modelId="{F472FF47-1CDD-4314-BE15-E842BF9D9651}" type="presParOf" srcId="{B0E8EFC6-2CBF-44A2-A5A9-6A7D332F5FE1}" destId="{1D0A88F0-9794-46B0-A56F-3BEFFC9BC1DF}" srcOrd="3" destOrd="0" presId="urn:microsoft.com/office/officeart/2008/layout/VerticalCurvedList"/>
    <dgm:cxn modelId="{BC87A064-E336-4231-BA0B-4CB76CEA3F44}" type="presParOf" srcId="{B0E8EFC6-2CBF-44A2-A5A9-6A7D332F5FE1}" destId="{36AA305A-7251-4A10-A44B-9E7D3D833162}" srcOrd="4" destOrd="0" presId="urn:microsoft.com/office/officeart/2008/layout/VerticalCurvedList"/>
    <dgm:cxn modelId="{B96EF92D-7C75-4FBC-8E2F-9F62E2340665}" type="presParOf" srcId="{36AA305A-7251-4A10-A44B-9E7D3D833162}" destId="{9F89FFEB-A1D3-4CD5-A02F-F2A147836E86}" srcOrd="0" destOrd="0" presId="urn:microsoft.com/office/officeart/2008/layout/VerticalCurvedList"/>
    <dgm:cxn modelId="{FEF8AE1D-255D-46B3-9DD3-2A79846C8A6A}" type="presParOf" srcId="{B0E8EFC6-2CBF-44A2-A5A9-6A7D332F5FE1}" destId="{1EF49391-40AA-4FCB-A06C-EBEA8C325EBB}" srcOrd="5" destOrd="0" presId="urn:microsoft.com/office/officeart/2008/layout/VerticalCurvedList"/>
    <dgm:cxn modelId="{FD76C694-7F1E-41BE-805C-10B7E7E4B889}" type="presParOf" srcId="{B0E8EFC6-2CBF-44A2-A5A9-6A7D332F5FE1}" destId="{D64D36A0-8443-4EEA-9B52-4F4E4C7009C0}" srcOrd="6" destOrd="0" presId="urn:microsoft.com/office/officeart/2008/layout/VerticalCurvedList"/>
    <dgm:cxn modelId="{31F7061E-CB8F-408A-B16C-9566A3EED9F5}" type="presParOf" srcId="{D64D36A0-8443-4EEA-9B52-4F4E4C7009C0}" destId="{F6D7D575-DAED-48F7-A693-A393A194FCF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8C0FBB6-04C3-489F-B713-F2190F5680C2}" type="doc">
      <dgm:prSet loTypeId="urn:microsoft.com/office/officeart/2005/8/layout/bProcess3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38EB9440-DFA4-422B-98CA-E7B81887F5DC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건강미션</a:t>
          </a:r>
        </a:p>
      </dgm:t>
    </dgm:pt>
    <dgm:pt modelId="{E4714536-7415-4C94-A1C2-B92D94DABCE8}" type="parTrans" cxnId="{039BDC02-9926-4B3F-A94E-4F7F8632DB79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CCC5DB56-E6A1-423E-BAE5-D4E7AAE173E0}" type="sibTrans" cxnId="{039BDC02-9926-4B3F-A94E-4F7F8632DB79}">
      <dgm:prSet custT="1"/>
      <dgm:spPr>
        <a:ln w="12700">
          <a:solidFill>
            <a:schemeClr val="accent1"/>
          </a:solidFill>
        </a:ln>
      </dgm:spPr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6DFBD4F0-D7DA-4E49-AAAA-C814E8DF8555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맞춤건강코치</a:t>
          </a:r>
        </a:p>
      </dgm:t>
    </dgm:pt>
    <dgm:pt modelId="{1E039A18-48C4-4B7C-8BCE-C10A38A7F415}" type="parTrans" cxnId="{E5E1311B-1A2F-4529-9127-B30DDA3721BB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8F3CA9E1-E46E-4489-84E0-4398AD35AE5E}" type="sibTrans" cxnId="{E5E1311B-1A2F-4529-9127-B30DDA3721BB}">
      <dgm:prSet custT="1"/>
      <dgm:spPr>
        <a:ln w="12700">
          <a:solidFill>
            <a:schemeClr val="accent1"/>
          </a:solidFill>
        </a:ln>
      </dgm:spPr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22DF7F3E-0A3A-4594-A300-3080236F9E62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헬스케어</a:t>
          </a:r>
        </a:p>
      </dgm:t>
    </dgm:pt>
    <dgm:pt modelId="{5FDAF257-672B-4F62-B76D-651BA0AC89D6}" type="parTrans" cxnId="{F5996FE4-014D-4F74-B95C-F28EE3AC27CA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D5E145D4-A248-4047-B396-DFB269F5FAEA}" type="sibTrans" cxnId="{F5996FE4-014D-4F74-B95C-F28EE3AC27CA}">
      <dgm:prSet custT="1"/>
      <dgm:spPr>
        <a:ln w="12700">
          <a:solidFill>
            <a:schemeClr val="accent1"/>
          </a:solidFill>
        </a:ln>
      </dgm:spPr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DCDC3FCB-52F3-4FA3-AF1B-E480BCC86B81}">
      <dgm:prSet phldrT="[텍스트]" custT="1"/>
      <dgm:spPr/>
      <dgm:t>
        <a:bodyPr/>
        <a:lstStyle/>
        <a:p>
          <a:pPr latinLnBrk="1"/>
          <a:r>
            <a:rPr lang="ko-KR" altLang="en-US" sz="1800">
              <a:latin typeface="돋움" panose="020B0600000101010101" pitchFamily="50" charset="-127"/>
              <a:ea typeface="돋움" panose="020B0600000101010101" pitchFamily="50" charset="-127"/>
            </a:rPr>
            <a:t>건강코칭</a:t>
          </a:r>
          <a:endParaRPr lang="ko-KR" altLang="en-US" sz="1800" dirty="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8A32C75D-643E-4BBB-9206-457A75B23496}" type="parTrans" cxnId="{89565528-F160-42CD-BF71-C92D798E3B4D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671A6D58-4689-4F95-ABDF-57C1480D247C}" type="sibTrans" cxnId="{89565528-F160-42CD-BF71-C92D798E3B4D}">
      <dgm:prSet custT="1"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4C8CFA60-42BF-4C62-A5DE-D016556B8675}" type="pres">
      <dgm:prSet presAssocID="{B8C0FBB6-04C3-489F-B713-F2190F5680C2}" presName="Name0" presStyleCnt="0">
        <dgm:presLayoutVars>
          <dgm:dir/>
          <dgm:resizeHandles val="exact"/>
        </dgm:presLayoutVars>
      </dgm:prSet>
      <dgm:spPr/>
    </dgm:pt>
    <dgm:pt modelId="{431F62F7-532B-4818-A44E-6A46AA88FEE1}" type="pres">
      <dgm:prSet presAssocID="{38EB9440-DFA4-422B-98CA-E7B81887F5DC}" presName="node" presStyleLbl="node1" presStyleIdx="0" presStyleCnt="4">
        <dgm:presLayoutVars>
          <dgm:bulletEnabled val="1"/>
        </dgm:presLayoutVars>
      </dgm:prSet>
      <dgm:spPr/>
    </dgm:pt>
    <dgm:pt modelId="{000E4A0D-7024-4A51-83EB-9F146957CE9C}" type="pres">
      <dgm:prSet presAssocID="{CCC5DB56-E6A1-423E-BAE5-D4E7AAE173E0}" presName="sibTrans" presStyleLbl="sibTrans1D1" presStyleIdx="0" presStyleCnt="3"/>
      <dgm:spPr/>
    </dgm:pt>
    <dgm:pt modelId="{B0262E8F-AC98-4CAE-B676-A45A26D21F0B}" type="pres">
      <dgm:prSet presAssocID="{CCC5DB56-E6A1-423E-BAE5-D4E7AAE173E0}" presName="connectorText" presStyleLbl="sibTrans1D1" presStyleIdx="0" presStyleCnt="3"/>
      <dgm:spPr/>
    </dgm:pt>
    <dgm:pt modelId="{97A299E9-1408-479E-AFEC-5F89B8B156D1}" type="pres">
      <dgm:prSet presAssocID="{6DFBD4F0-D7DA-4E49-AAAA-C814E8DF8555}" presName="node" presStyleLbl="node1" presStyleIdx="1" presStyleCnt="4">
        <dgm:presLayoutVars>
          <dgm:bulletEnabled val="1"/>
        </dgm:presLayoutVars>
      </dgm:prSet>
      <dgm:spPr/>
    </dgm:pt>
    <dgm:pt modelId="{1116368B-E08F-4172-A8C9-2042793235DA}" type="pres">
      <dgm:prSet presAssocID="{8F3CA9E1-E46E-4489-84E0-4398AD35AE5E}" presName="sibTrans" presStyleLbl="sibTrans1D1" presStyleIdx="1" presStyleCnt="3"/>
      <dgm:spPr/>
    </dgm:pt>
    <dgm:pt modelId="{A3388222-25AB-4116-8846-97246131CD71}" type="pres">
      <dgm:prSet presAssocID="{8F3CA9E1-E46E-4489-84E0-4398AD35AE5E}" presName="connectorText" presStyleLbl="sibTrans1D1" presStyleIdx="1" presStyleCnt="3"/>
      <dgm:spPr/>
    </dgm:pt>
    <dgm:pt modelId="{986E9391-E7A7-4C2E-A580-5309A579E2C5}" type="pres">
      <dgm:prSet presAssocID="{22DF7F3E-0A3A-4594-A300-3080236F9E62}" presName="node" presStyleLbl="node1" presStyleIdx="2" presStyleCnt="4">
        <dgm:presLayoutVars>
          <dgm:bulletEnabled val="1"/>
        </dgm:presLayoutVars>
      </dgm:prSet>
      <dgm:spPr/>
    </dgm:pt>
    <dgm:pt modelId="{CEC9D9CD-AEE4-43C7-8D5E-2CCC174EF452}" type="pres">
      <dgm:prSet presAssocID="{D5E145D4-A248-4047-B396-DFB269F5FAEA}" presName="sibTrans" presStyleLbl="sibTrans1D1" presStyleIdx="2" presStyleCnt="3"/>
      <dgm:spPr/>
    </dgm:pt>
    <dgm:pt modelId="{A2D48E1C-DBD4-422B-A2E0-365E37960673}" type="pres">
      <dgm:prSet presAssocID="{D5E145D4-A248-4047-B396-DFB269F5FAEA}" presName="connectorText" presStyleLbl="sibTrans1D1" presStyleIdx="2" presStyleCnt="3"/>
      <dgm:spPr/>
    </dgm:pt>
    <dgm:pt modelId="{CB8004F2-E07F-4126-B74B-FCAC4085CB4F}" type="pres">
      <dgm:prSet presAssocID="{DCDC3FCB-52F3-4FA3-AF1B-E480BCC86B81}" presName="node" presStyleLbl="node1" presStyleIdx="3" presStyleCnt="4">
        <dgm:presLayoutVars>
          <dgm:bulletEnabled val="1"/>
        </dgm:presLayoutVars>
      </dgm:prSet>
      <dgm:spPr/>
    </dgm:pt>
  </dgm:ptLst>
  <dgm:cxnLst>
    <dgm:cxn modelId="{039BDC02-9926-4B3F-A94E-4F7F8632DB79}" srcId="{B8C0FBB6-04C3-489F-B713-F2190F5680C2}" destId="{38EB9440-DFA4-422B-98CA-E7B81887F5DC}" srcOrd="0" destOrd="0" parTransId="{E4714536-7415-4C94-A1C2-B92D94DABCE8}" sibTransId="{CCC5DB56-E6A1-423E-BAE5-D4E7AAE173E0}"/>
    <dgm:cxn modelId="{F7E98613-A55C-4374-8991-28A9EA32EF36}" type="presOf" srcId="{B8C0FBB6-04C3-489F-B713-F2190F5680C2}" destId="{4C8CFA60-42BF-4C62-A5DE-D016556B8675}" srcOrd="0" destOrd="0" presId="urn:microsoft.com/office/officeart/2005/8/layout/bProcess3"/>
    <dgm:cxn modelId="{E5E1311B-1A2F-4529-9127-B30DDA3721BB}" srcId="{B8C0FBB6-04C3-489F-B713-F2190F5680C2}" destId="{6DFBD4F0-D7DA-4E49-AAAA-C814E8DF8555}" srcOrd="1" destOrd="0" parTransId="{1E039A18-48C4-4B7C-8BCE-C10A38A7F415}" sibTransId="{8F3CA9E1-E46E-4489-84E0-4398AD35AE5E}"/>
    <dgm:cxn modelId="{89565528-F160-42CD-BF71-C92D798E3B4D}" srcId="{B8C0FBB6-04C3-489F-B713-F2190F5680C2}" destId="{DCDC3FCB-52F3-4FA3-AF1B-E480BCC86B81}" srcOrd="3" destOrd="0" parTransId="{8A32C75D-643E-4BBB-9206-457A75B23496}" sibTransId="{671A6D58-4689-4F95-ABDF-57C1480D247C}"/>
    <dgm:cxn modelId="{A9E0FC31-5076-4373-BEFC-F5CFF959A267}" type="presOf" srcId="{38EB9440-DFA4-422B-98CA-E7B81887F5DC}" destId="{431F62F7-532B-4818-A44E-6A46AA88FEE1}" srcOrd="0" destOrd="0" presId="urn:microsoft.com/office/officeart/2005/8/layout/bProcess3"/>
    <dgm:cxn modelId="{5B578C32-D867-43A6-BBAD-C90BDE10742A}" type="presOf" srcId="{D5E145D4-A248-4047-B396-DFB269F5FAEA}" destId="{CEC9D9CD-AEE4-43C7-8D5E-2CCC174EF452}" srcOrd="0" destOrd="0" presId="urn:microsoft.com/office/officeart/2005/8/layout/bProcess3"/>
    <dgm:cxn modelId="{FC1B8D63-3046-4103-94B2-D2EF2B664DAD}" type="presOf" srcId="{CCC5DB56-E6A1-423E-BAE5-D4E7AAE173E0}" destId="{B0262E8F-AC98-4CAE-B676-A45A26D21F0B}" srcOrd="1" destOrd="0" presId="urn:microsoft.com/office/officeart/2005/8/layout/bProcess3"/>
    <dgm:cxn modelId="{06447D57-33C7-484E-AD67-C13DD8F62F2E}" type="presOf" srcId="{8F3CA9E1-E46E-4489-84E0-4398AD35AE5E}" destId="{A3388222-25AB-4116-8846-97246131CD71}" srcOrd="1" destOrd="0" presId="urn:microsoft.com/office/officeart/2005/8/layout/bProcess3"/>
    <dgm:cxn modelId="{D4B7EA88-3626-476C-9501-80BF49C5D2A4}" type="presOf" srcId="{6DFBD4F0-D7DA-4E49-AAAA-C814E8DF8555}" destId="{97A299E9-1408-479E-AFEC-5F89B8B156D1}" srcOrd="0" destOrd="0" presId="urn:microsoft.com/office/officeart/2005/8/layout/bProcess3"/>
    <dgm:cxn modelId="{B3E98F96-DF58-4FD4-BDF9-CB4EEA0A51FC}" type="presOf" srcId="{CCC5DB56-E6A1-423E-BAE5-D4E7AAE173E0}" destId="{000E4A0D-7024-4A51-83EB-9F146957CE9C}" srcOrd="0" destOrd="0" presId="urn:microsoft.com/office/officeart/2005/8/layout/bProcess3"/>
    <dgm:cxn modelId="{B91BA8AD-42E1-48A2-A45E-CB68DA89F998}" type="presOf" srcId="{DCDC3FCB-52F3-4FA3-AF1B-E480BCC86B81}" destId="{CB8004F2-E07F-4126-B74B-FCAC4085CB4F}" srcOrd="0" destOrd="0" presId="urn:microsoft.com/office/officeart/2005/8/layout/bProcess3"/>
    <dgm:cxn modelId="{56B2AFB6-2EBB-4A5F-91A8-EEE5F77206A6}" type="presOf" srcId="{D5E145D4-A248-4047-B396-DFB269F5FAEA}" destId="{A2D48E1C-DBD4-422B-A2E0-365E37960673}" srcOrd="1" destOrd="0" presId="urn:microsoft.com/office/officeart/2005/8/layout/bProcess3"/>
    <dgm:cxn modelId="{F5996FE4-014D-4F74-B95C-F28EE3AC27CA}" srcId="{B8C0FBB6-04C3-489F-B713-F2190F5680C2}" destId="{22DF7F3E-0A3A-4594-A300-3080236F9E62}" srcOrd="2" destOrd="0" parTransId="{5FDAF257-672B-4F62-B76D-651BA0AC89D6}" sibTransId="{D5E145D4-A248-4047-B396-DFB269F5FAEA}"/>
    <dgm:cxn modelId="{7970C2FD-2E0E-4797-9711-337FFAC97D1F}" type="presOf" srcId="{8F3CA9E1-E46E-4489-84E0-4398AD35AE5E}" destId="{1116368B-E08F-4172-A8C9-2042793235DA}" srcOrd="0" destOrd="0" presId="urn:microsoft.com/office/officeart/2005/8/layout/bProcess3"/>
    <dgm:cxn modelId="{5E24C8FD-4AC0-4924-9C34-EA431C97D9C1}" type="presOf" srcId="{22DF7F3E-0A3A-4594-A300-3080236F9E62}" destId="{986E9391-E7A7-4C2E-A580-5309A579E2C5}" srcOrd="0" destOrd="0" presId="urn:microsoft.com/office/officeart/2005/8/layout/bProcess3"/>
    <dgm:cxn modelId="{529DC2CC-2576-469E-89A2-57C65CE0E725}" type="presParOf" srcId="{4C8CFA60-42BF-4C62-A5DE-D016556B8675}" destId="{431F62F7-532B-4818-A44E-6A46AA88FEE1}" srcOrd="0" destOrd="0" presId="urn:microsoft.com/office/officeart/2005/8/layout/bProcess3"/>
    <dgm:cxn modelId="{ED4158DB-51FA-4F02-A08D-50FB59E35590}" type="presParOf" srcId="{4C8CFA60-42BF-4C62-A5DE-D016556B8675}" destId="{000E4A0D-7024-4A51-83EB-9F146957CE9C}" srcOrd="1" destOrd="0" presId="urn:microsoft.com/office/officeart/2005/8/layout/bProcess3"/>
    <dgm:cxn modelId="{FDBFA908-3457-4EE5-A731-8A5013B39D92}" type="presParOf" srcId="{000E4A0D-7024-4A51-83EB-9F146957CE9C}" destId="{B0262E8F-AC98-4CAE-B676-A45A26D21F0B}" srcOrd="0" destOrd="0" presId="urn:microsoft.com/office/officeart/2005/8/layout/bProcess3"/>
    <dgm:cxn modelId="{D43AC252-1B81-44CC-B41C-BC64F9B78ED4}" type="presParOf" srcId="{4C8CFA60-42BF-4C62-A5DE-D016556B8675}" destId="{97A299E9-1408-479E-AFEC-5F89B8B156D1}" srcOrd="2" destOrd="0" presId="urn:microsoft.com/office/officeart/2005/8/layout/bProcess3"/>
    <dgm:cxn modelId="{07743D32-7FA9-46F6-A40B-D5023F31E326}" type="presParOf" srcId="{4C8CFA60-42BF-4C62-A5DE-D016556B8675}" destId="{1116368B-E08F-4172-A8C9-2042793235DA}" srcOrd="3" destOrd="0" presId="urn:microsoft.com/office/officeart/2005/8/layout/bProcess3"/>
    <dgm:cxn modelId="{2D4326BE-E6E9-49D2-9748-F16FE87F0E96}" type="presParOf" srcId="{1116368B-E08F-4172-A8C9-2042793235DA}" destId="{A3388222-25AB-4116-8846-97246131CD71}" srcOrd="0" destOrd="0" presId="urn:microsoft.com/office/officeart/2005/8/layout/bProcess3"/>
    <dgm:cxn modelId="{778280DA-909F-45A1-A36C-6138B5CB266D}" type="presParOf" srcId="{4C8CFA60-42BF-4C62-A5DE-D016556B8675}" destId="{986E9391-E7A7-4C2E-A580-5309A579E2C5}" srcOrd="4" destOrd="0" presId="urn:microsoft.com/office/officeart/2005/8/layout/bProcess3"/>
    <dgm:cxn modelId="{5676432C-18F2-43BD-BFA8-2BB2CA7E9061}" type="presParOf" srcId="{4C8CFA60-42BF-4C62-A5DE-D016556B8675}" destId="{CEC9D9CD-AEE4-43C7-8D5E-2CCC174EF452}" srcOrd="5" destOrd="0" presId="urn:microsoft.com/office/officeart/2005/8/layout/bProcess3"/>
    <dgm:cxn modelId="{0F9F4B2F-AA03-4FD7-A5C4-EBBF5D644F86}" type="presParOf" srcId="{CEC9D9CD-AEE4-43C7-8D5E-2CCC174EF452}" destId="{A2D48E1C-DBD4-422B-A2E0-365E37960673}" srcOrd="0" destOrd="0" presId="urn:microsoft.com/office/officeart/2005/8/layout/bProcess3"/>
    <dgm:cxn modelId="{D1E17E30-65E6-494E-87D6-15E43E3842BD}" type="presParOf" srcId="{4C8CFA60-42BF-4C62-A5DE-D016556B8675}" destId="{CB8004F2-E07F-4126-B74B-FCAC4085CB4F}" srcOrd="6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C6EFB4-B150-48AA-B20D-3EFA75BEC056}">
      <dsp:nvSpPr>
        <dsp:cNvPr id="0" name=""/>
        <dsp:cNvSpPr/>
      </dsp:nvSpPr>
      <dsp:spPr>
        <a:xfrm>
          <a:off x="-2593041" y="-400158"/>
          <a:ext cx="3095422" cy="3095422"/>
        </a:xfrm>
        <a:prstGeom prst="blockArc">
          <a:avLst>
            <a:gd name="adj1" fmla="val 18900000"/>
            <a:gd name="adj2" fmla="val 2700000"/>
            <a:gd name="adj3" fmla="val 698"/>
          </a:avLst>
        </a:pr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26F156-7A22-49E1-A971-6AF92F9361C9}">
      <dsp:nvSpPr>
        <dsp:cNvPr id="0" name=""/>
        <dsp:cNvSpPr/>
      </dsp:nvSpPr>
      <dsp:spPr>
        <a:xfrm>
          <a:off x="345597" y="259140"/>
          <a:ext cx="1870417" cy="45902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4348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고령자</a:t>
          </a:r>
        </a:p>
      </dsp:txBody>
      <dsp:txXfrm>
        <a:off x="345597" y="259140"/>
        <a:ext cx="1870417" cy="459021"/>
      </dsp:txXfrm>
    </dsp:sp>
    <dsp:sp modelId="{9F086FB2-5219-4685-BAB1-8E858BADED4C}">
      <dsp:nvSpPr>
        <dsp:cNvPr id="0" name=""/>
        <dsp:cNvSpPr/>
      </dsp:nvSpPr>
      <dsp:spPr>
        <a:xfrm>
          <a:off x="36096" y="172132"/>
          <a:ext cx="573776" cy="5737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57150" extrusionH="12700" prstMaterial="flat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D0A88F0-9794-46B0-A56F-3BEFFC9BC1DF}">
      <dsp:nvSpPr>
        <dsp:cNvPr id="0" name=""/>
        <dsp:cNvSpPr/>
      </dsp:nvSpPr>
      <dsp:spPr>
        <a:xfrm>
          <a:off x="489838" y="918042"/>
          <a:ext cx="1703563" cy="45902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4348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대사증후군</a:t>
          </a:r>
        </a:p>
      </dsp:txBody>
      <dsp:txXfrm>
        <a:off x="489838" y="918042"/>
        <a:ext cx="1703563" cy="459021"/>
      </dsp:txXfrm>
    </dsp:sp>
    <dsp:sp modelId="{9F89FFEB-A1D3-4CD5-A02F-F2A147836E86}">
      <dsp:nvSpPr>
        <dsp:cNvPr id="0" name=""/>
        <dsp:cNvSpPr/>
      </dsp:nvSpPr>
      <dsp:spPr>
        <a:xfrm>
          <a:off x="202950" y="860664"/>
          <a:ext cx="573776" cy="5737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57150" extrusionH="12700" prstMaterial="flat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EF49391-40AA-4FCB-A06C-EBEA8C325EBB}">
      <dsp:nvSpPr>
        <dsp:cNvPr id="0" name=""/>
        <dsp:cNvSpPr/>
      </dsp:nvSpPr>
      <dsp:spPr>
        <a:xfrm>
          <a:off x="322984" y="1606574"/>
          <a:ext cx="1870417" cy="45902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4348" tIns="45720" rIns="45720" bIns="4572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출산모</a:t>
          </a:r>
          <a:endParaRPr lang="ko-KR" altLang="en-US" sz="1800" kern="1200" dirty="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322984" y="1606574"/>
        <a:ext cx="1870417" cy="459021"/>
      </dsp:txXfrm>
    </dsp:sp>
    <dsp:sp modelId="{F6D7D575-DAED-48F7-A693-A393A194FCF4}">
      <dsp:nvSpPr>
        <dsp:cNvPr id="0" name=""/>
        <dsp:cNvSpPr/>
      </dsp:nvSpPr>
      <dsp:spPr>
        <a:xfrm>
          <a:off x="36096" y="1549196"/>
          <a:ext cx="573776" cy="5737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57150" extrusionH="12700" prstMaterial="flat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0E4A0D-7024-4A51-83EB-9F146957CE9C}">
      <dsp:nvSpPr>
        <dsp:cNvPr id="0" name=""/>
        <dsp:cNvSpPr/>
      </dsp:nvSpPr>
      <dsp:spPr>
        <a:xfrm>
          <a:off x="1202820" y="430453"/>
          <a:ext cx="24603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46031" y="45720"/>
              </a:lnTo>
            </a:path>
          </a:pathLst>
        </a:custGeom>
        <a:noFill/>
        <a:ln w="12700" cap="flat" cmpd="sng" algn="ctr">
          <a:solidFill>
            <a:schemeClr val="accent1"/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800" kern="12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1318920" y="474788"/>
        <a:ext cx="13831" cy="2769"/>
      </dsp:txXfrm>
    </dsp:sp>
    <dsp:sp modelId="{431F62F7-532B-4818-A44E-6A46AA88FEE1}">
      <dsp:nvSpPr>
        <dsp:cNvPr id="0" name=""/>
        <dsp:cNvSpPr/>
      </dsp:nvSpPr>
      <dsp:spPr>
        <a:xfrm>
          <a:off x="1874" y="115349"/>
          <a:ext cx="1202745" cy="72164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건강미션</a:t>
          </a:r>
        </a:p>
      </dsp:txBody>
      <dsp:txXfrm>
        <a:off x="1874" y="115349"/>
        <a:ext cx="1202745" cy="721647"/>
      </dsp:txXfrm>
    </dsp:sp>
    <dsp:sp modelId="{1116368B-E08F-4172-A8C9-2042793235DA}">
      <dsp:nvSpPr>
        <dsp:cNvPr id="0" name=""/>
        <dsp:cNvSpPr/>
      </dsp:nvSpPr>
      <dsp:spPr>
        <a:xfrm>
          <a:off x="603247" y="835197"/>
          <a:ext cx="1479377" cy="246031"/>
        </a:xfrm>
        <a:custGeom>
          <a:avLst/>
          <a:gdLst/>
          <a:ahLst/>
          <a:cxnLst/>
          <a:rect l="0" t="0" r="0" b="0"/>
          <a:pathLst>
            <a:path>
              <a:moveTo>
                <a:pt x="1479377" y="0"/>
              </a:moveTo>
              <a:lnTo>
                <a:pt x="1479377" y="140115"/>
              </a:lnTo>
              <a:lnTo>
                <a:pt x="0" y="140115"/>
              </a:lnTo>
              <a:lnTo>
                <a:pt x="0" y="246031"/>
              </a:lnTo>
            </a:path>
          </a:pathLst>
        </a:custGeom>
        <a:noFill/>
        <a:ln w="12700" cap="flat" cmpd="sng" algn="ctr">
          <a:solidFill>
            <a:schemeClr val="accent1"/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800" kern="12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1305311" y="956828"/>
        <a:ext cx="75250" cy="2769"/>
      </dsp:txXfrm>
    </dsp:sp>
    <dsp:sp modelId="{97A299E9-1408-479E-AFEC-5F89B8B156D1}">
      <dsp:nvSpPr>
        <dsp:cNvPr id="0" name=""/>
        <dsp:cNvSpPr/>
      </dsp:nvSpPr>
      <dsp:spPr>
        <a:xfrm>
          <a:off x="1481252" y="115349"/>
          <a:ext cx="1202745" cy="72164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맞춤건강코치</a:t>
          </a:r>
        </a:p>
      </dsp:txBody>
      <dsp:txXfrm>
        <a:off x="1481252" y="115349"/>
        <a:ext cx="1202745" cy="721647"/>
      </dsp:txXfrm>
    </dsp:sp>
    <dsp:sp modelId="{CEC9D9CD-AEE4-43C7-8D5E-2CCC174EF452}">
      <dsp:nvSpPr>
        <dsp:cNvPr id="0" name=""/>
        <dsp:cNvSpPr/>
      </dsp:nvSpPr>
      <dsp:spPr>
        <a:xfrm>
          <a:off x="1202820" y="1428732"/>
          <a:ext cx="24603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46031" y="45720"/>
              </a:lnTo>
            </a:path>
          </a:pathLst>
        </a:custGeom>
        <a:noFill/>
        <a:ln w="12700" cap="flat" cmpd="sng" algn="ctr">
          <a:solidFill>
            <a:schemeClr val="accent1"/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800" kern="12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1318920" y="1473068"/>
        <a:ext cx="13831" cy="2769"/>
      </dsp:txXfrm>
    </dsp:sp>
    <dsp:sp modelId="{986E9391-E7A7-4C2E-A580-5309A579E2C5}">
      <dsp:nvSpPr>
        <dsp:cNvPr id="0" name=""/>
        <dsp:cNvSpPr/>
      </dsp:nvSpPr>
      <dsp:spPr>
        <a:xfrm>
          <a:off x="1874" y="1113628"/>
          <a:ext cx="1202745" cy="72164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헬스케어</a:t>
          </a:r>
        </a:p>
      </dsp:txBody>
      <dsp:txXfrm>
        <a:off x="1874" y="1113628"/>
        <a:ext cx="1202745" cy="721647"/>
      </dsp:txXfrm>
    </dsp:sp>
    <dsp:sp modelId="{CB8004F2-E07F-4126-B74B-FCAC4085CB4F}">
      <dsp:nvSpPr>
        <dsp:cNvPr id="0" name=""/>
        <dsp:cNvSpPr/>
      </dsp:nvSpPr>
      <dsp:spPr>
        <a:xfrm>
          <a:off x="1481252" y="1113628"/>
          <a:ext cx="1202745" cy="72164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latin typeface="돋움" panose="020B0600000101010101" pitchFamily="50" charset="-127"/>
              <a:ea typeface="돋움" panose="020B0600000101010101" pitchFamily="50" charset="-127"/>
            </a:rPr>
            <a:t>건강코칭</a:t>
          </a:r>
          <a:endParaRPr lang="ko-KR" altLang="en-US" sz="1800" kern="1200" dirty="0"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1481252" y="1113628"/>
        <a:ext cx="1202745" cy="7216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AFB505-17C9-47E8-A712-2CBA743F3349}" type="datetimeFigureOut">
              <a:rPr lang="ko-KR" altLang="en-US" smtClean="0"/>
              <a:t>2024-10-13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6C503F-882D-4CC2-928B-5F4FA3F819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6169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E8AB3-D829-4A9D-84F0-6CDF307275BE}" type="datetime1">
              <a:rPr lang="ko-KR" altLang="en-US" smtClean="0"/>
              <a:t>2024-10-13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3091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1C679-DC2E-4E92-906C-6669B91EEF9F}" type="datetime1">
              <a:rPr lang="ko-KR" altLang="en-US" smtClean="0"/>
              <a:t>2024-10-13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7598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7B5CF-6260-470D-B258-BE6FFB4DB5A9}" type="datetime1">
              <a:rPr lang="ko-KR" altLang="en-US" smtClean="0"/>
              <a:t>2024-10-13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4865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육각형 6">
            <a:extLst>
              <a:ext uri="{FF2B5EF4-FFF2-40B4-BE49-F238E27FC236}">
                <a16:creationId xmlns:a16="http://schemas.microsoft.com/office/drawing/2014/main" id="{D9AAEBDE-F818-4E7B-A120-3A52639DEE09}"/>
              </a:ext>
            </a:extLst>
          </p:cNvPr>
          <p:cNvSpPr/>
          <p:nvPr userDrawn="1"/>
        </p:nvSpPr>
        <p:spPr>
          <a:xfrm>
            <a:off x="0" y="909220"/>
            <a:ext cx="9906000" cy="215529"/>
          </a:xfrm>
          <a:prstGeom prst="hexagon">
            <a:avLst>
              <a:gd name="adj" fmla="val 73029"/>
              <a:gd name="vf" fmla="val 115470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리본: 아래로 구부러지고 기울어짐 7">
            <a:extLst>
              <a:ext uri="{FF2B5EF4-FFF2-40B4-BE49-F238E27FC236}">
                <a16:creationId xmlns:a16="http://schemas.microsoft.com/office/drawing/2014/main" id="{18BB386E-D9FD-44D8-EBF6-E8F3D70C7E5E}"/>
              </a:ext>
            </a:extLst>
          </p:cNvPr>
          <p:cNvSpPr/>
          <p:nvPr userDrawn="1"/>
        </p:nvSpPr>
        <p:spPr>
          <a:xfrm>
            <a:off x="681036" y="76295"/>
            <a:ext cx="8543925" cy="1106424"/>
          </a:xfrm>
          <a:prstGeom prst="ellipseRibbon">
            <a:avLst>
              <a:gd name="adj1" fmla="val 25000"/>
              <a:gd name="adj2" fmla="val 75000"/>
              <a:gd name="adj3" fmla="val 14864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04676BD-B094-E105-1555-BDEA9865B159}"/>
              </a:ext>
            </a:extLst>
          </p:cNvPr>
          <p:cNvSpPr txBox="1">
            <a:spLocks/>
          </p:cNvSpPr>
          <p:nvPr userDrawn="1"/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7FCE20D5-249A-406C-8568-63F89F0285A2}" type="slidenum">
              <a:rPr lang="ko-KR" altLang="en-US" smtClean="0"/>
              <a:pPr algn="l"/>
              <a:t>‹#›</a:t>
            </a:fld>
            <a:r>
              <a:rPr lang="en-US" altLang="ko-KR" dirty="0"/>
              <a:t>page</a:t>
            </a:r>
            <a:endParaRPr lang="ko-KR" altLang="en-US" dirty="0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061B0EA7-6971-9579-8547-FA9FA512A63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806" y="6256046"/>
            <a:ext cx="1421382" cy="5256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4688" y="320674"/>
            <a:ext cx="6437376" cy="862045"/>
          </a:xfrm>
        </p:spPr>
        <p:txBody>
          <a:bodyPr>
            <a:normAutofit/>
          </a:bodyPr>
          <a:lstStyle>
            <a:lvl1pPr algn="ctr">
              <a:defRPr sz="4000" b="1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592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599E5-E949-4BED-810B-44B97E18DF64}" type="datetime1">
              <a:rPr lang="ko-KR" altLang="en-US" smtClean="0"/>
              <a:t>2024-10-13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2239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B41F7-D198-4D25-BD93-F577776757FC}" type="datetime1">
              <a:rPr lang="ko-KR" altLang="en-US" smtClean="0"/>
              <a:t>2024-10-13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5992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184A0-FDFC-453A-9B9C-99F5DB174B2E}" type="datetime1">
              <a:rPr lang="ko-KR" altLang="en-US" smtClean="0"/>
              <a:t>2024-10-13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1387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3996-1DE4-4121-B448-4B7952C2FD45}" type="datetime1">
              <a:rPr lang="ko-KR" altLang="en-US" smtClean="0"/>
              <a:t>2024-10-13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7FCE20D5-249A-406C-8568-63F89F0285A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6" name="육각형 5">
            <a:extLst>
              <a:ext uri="{FF2B5EF4-FFF2-40B4-BE49-F238E27FC236}">
                <a16:creationId xmlns:a16="http://schemas.microsoft.com/office/drawing/2014/main" id="{3431652E-141B-4190-8BA2-E6DA87104709}"/>
              </a:ext>
            </a:extLst>
          </p:cNvPr>
          <p:cNvSpPr/>
          <p:nvPr userDrawn="1"/>
        </p:nvSpPr>
        <p:spPr>
          <a:xfrm>
            <a:off x="0" y="545303"/>
            <a:ext cx="9906000" cy="558000"/>
          </a:xfrm>
          <a:prstGeom prst="hexagon">
            <a:avLst>
              <a:gd name="adj" fmla="val 73029"/>
              <a:gd name="vf" fmla="val 115470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화살표: 갈매기형 수장 6">
            <a:extLst>
              <a:ext uri="{FF2B5EF4-FFF2-40B4-BE49-F238E27FC236}">
                <a16:creationId xmlns:a16="http://schemas.microsoft.com/office/drawing/2014/main" id="{9E6CF46A-E034-4DE1-9370-5C18A6B57D39}"/>
              </a:ext>
            </a:extLst>
          </p:cNvPr>
          <p:cNvSpPr/>
          <p:nvPr userDrawn="1"/>
        </p:nvSpPr>
        <p:spPr>
          <a:xfrm>
            <a:off x="681036" y="-4984"/>
            <a:ext cx="8543925" cy="1106424"/>
          </a:xfrm>
          <a:prstGeom prst="chevr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D0816C0E-E015-49A7-815A-791CCE033B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1263" y="6256046"/>
            <a:ext cx="1421382" cy="52565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5B1D1230-FD1F-4FB1-B55E-A32BE9D1C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4983"/>
            <a:ext cx="9906000" cy="1106424"/>
          </a:xfrm>
        </p:spPr>
        <p:txBody>
          <a:bodyPr>
            <a:normAutofit/>
          </a:bodyPr>
          <a:lstStyle>
            <a:lvl1pPr algn="ctr">
              <a:defRPr sz="4000" b="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662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BE8C1-2536-4A85-B1A6-CD261FD6E851}" type="datetime1">
              <a:rPr lang="ko-KR" altLang="en-US" smtClean="0"/>
              <a:t>2024-10-13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4526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CD0C6-3BEF-4304-9040-1E9AED9660C3}" type="datetime1">
              <a:rPr lang="ko-KR" altLang="en-US" smtClean="0"/>
              <a:t>2024-10-13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1761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4CBFC-6BA7-48AE-9293-B3BC8F11771E}" type="datetime1">
              <a:rPr lang="ko-KR" altLang="en-US" smtClean="0"/>
              <a:t>2024-10-13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0027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8220C4-4095-4DDE-9F44-A4C185785295}" type="datetime1">
              <a:rPr lang="ko-KR" altLang="en-US" smtClean="0"/>
              <a:t>2024-10-13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E20D5-249A-406C-8568-63F89F0285A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3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화살표: 오각형 3">
            <a:extLst>
              <a:ext uri="{FF2B5EF4-FFF2-40B4-BE49-F238E27FC236}">
                <a16:creationId xmlns:a16="http://schemas.microsoft.com/office/drawing/2014/main" id="{86F1DCB7-1363-FEEC-E0D7-1C5488873997}"/>
              </a:ext>
            </a:extLst>
          </p:cNvPr>
          <p:cNvSpPr/>
          <p:nvPr/>
        </p:nvSpPr>
        <p:spPr>
          <a:xfrm>
            <a:off x="0" y="0"/>
            <a:ext cx="4458878" cy="6858000"/>
          </a:xfrm>
          <a:prstGeom prst="homePlate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279709C-171D-339A-BA76-ADA5D14115D0}"/>
              </a:ext>
            </a:extLst>
          </p:cNvPr>
          <p:cNvSpPr txBox="1"/>
          <p:nvPr/>
        </p:nvSpPr>
        <p:spPr>
          <a:xfrm>
            <a:off x="757238" y="2300119"/>
            <a:ext cx="8412888" cy="1731950"/>
          </a:xfrm>
          <a:prstGeom prst="rect">
            <a:avLst/>
          </a:prstGeom>
          <a:noFill/>
        </p:spPr>
        <p:txBody>
          <a:bodyPr wrap="square" rtlCol="0">
            <a:prstTxWarp prst="textDeflate">
              <a:avLst/>
            </a:prstTxWarp>
            <a:spAutoFit/>
          </a:bodyPr>
          <a:lstStyle/>
          <a:p>
            <a:r>
              <a:rPr lang="en-US" altLang="ko-KR" b="1" i="0" dirty="0">
                <a:effectLst>
                  <a:reflection blurRad="6350" stA="55000" endA="50" endPos="85000" dist="29997" dir="5400000" sy="-100000" algn="bl" rotWithShape="0"/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Wrist Doctor 9988</a:t>
            </a:r>
            <a:endParaRPr lang="ko-KR" altLang="en-US" b="1" dirty="0">
              <a:effectLst>
                <a:reflection blurRad="6350" stA="55000" endA="50" endPos="85000" dist="29997" dir="5400000" sy="-100000" algn="bl" rotWithShape="0"/>
              </a:effectLst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03480BF8-D814-7208-8506-E414CD998AC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5794" y="6009587"/>
            <a:ext cx="2002334" cy="740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837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ABD63EA0-349F-4760-8CA8-33A1A0A13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pPr/>
              <a:t>2</a:t>
            </a:fld>
            <a:endParaRPr lang="ko-KR" altLang="en-US" dirty="0"/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5A0BA39D-8E13-7520-F323-E6D2EA8D6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4" name="화살표: 오른쪽 3">
            <a:extLst>
              <a:ext uri="{FF2B5EF4-FFF2-40B4-BE49-F238E27FC236}">
                <a16:creationId xmlns:a16="http://schemas.microsoft.com/office/drawing/2014/main" id="{D2682C06-DD4A-90DD-ACF8-840C8CF5384D}"/>
              </a:ext>
            </a:extLst>
          </p:cNvPr>
          <p:cNvSpPr/>
          <p:nvPr/>
        </p:nvSpPr>
        <p:spPr>
          <a:xfrm>
            <a:off x="3694596" y="2307059"/>
            <a:ext cx="5382695" cy="316167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5" name="오각형 4">
            <a:extLst>
              <a:ext uri="{FF2B5EF4-FFF2-40B4-BE49-F238E27FC236}">
                <a16:creationId xmlns:a16="http://schemas.microsoft.com/office/drawing/2014/main" id="{CAAF6B80-92BF-0A21-1AAD-556ED84F3C4F}"/>
              </a:ext>
            </a:extLst>
          </p:cNvPr>
          <p:cNvSpPr/>
          <p:nvPr/>
        </p:nvSpPr>
        <p:spPr>
          <a:xfrm>
            <a:off x="3390385" y="1648248"/>
            <a:ext cx="1358009" cy="886690"/>
          </a:xfrm>
          <a:prstGeom prst="pent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A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24BF93EE-BCE5-8FF7-60B9-D2D7AF4ED3A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20" t="31819" b="35846"/>
          <a:stretch/>
        </p:blipFill>
        <p:spPr>
          <a:xfrm>
            <a:off x="841568" y="1599163"/>
            <a:ext cx="1717963" cy="15153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A96C7B2-C01C-9D2C-457E-48D7C6793A84}"/>
              </a:ext>
            </a:extLst>
          </p:cNvPr>
          <p:cNvSpPr txBox="1"/>
          <p:nvPr/>
        </p:nvSpPr>
        <p:spPr>
          <a:xfrm>
            <a:off x="4910793" y="1871158"/>
            <a:ext cx="30059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  <a:hlinkClick r:id="rId3" action="ppaction://hlinksldjump"/>
              </a:rPr>
              <a:t>손목닥터 </a:t>
            </a:r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  <a:hlinkClick r:id="rId3" action="ppaction://hlinksldjump"/>
              </a:rPr>
              <a:t>9988</a:t>
            </a:r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  <a:hlinkClick r:id="rId3" action="ppaction://hlinksldjump"/>
              </a:rPr>
              <a:t>이란</a:t>
            </a:r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  <a:hlinkClick r:id="rId3" action="ppaction://hlinksldjump"/>
              </a:rPr>
              <a:t>?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8" name="화살표: 오른쪽 7">
            <a:extLst>
              <a:ext uri="{FF2B5EF4-FFF2-40B4-BE49-F238E27FC236}">
                <a16:creationId xmlns:a16="http://schemas.microsoft.com/office/drawing/2014/main" id="{0E668E5B-5E59-0FB6-5A1B-31F774F880C2}"/>
              </a:ext>
            </a:extLst>
          </p:cNvPr>
          <p:cNvSpPr/>
          <p:nvPr/>
        </p:nvSpPr>
        <p:spPr>
          <a:xfrm>
            <a:off x="3694596" y="3550402"/>
            <a:ext cx="5382695" cy="316167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오각형 8">
            <a:extLst>
              <a:ext uri="{FF2B5EF4-FFF2-40B4-BE49-F238E27FC236}">
                <a16:creationId xmlns:a16="http://schemas.microsoft.com/office/drawing/2014/main" id="{98CDADBA-47A5-251B-9B95-EFC49AA68C45}"/>
              </a:ext>
            </a:extLst>
          </p:cNvPr>
          <p:cNvSpPr/>
          <p:nvPr/>
        </p:nvSpPr>
        <p:spPr>
          <a:xfrm>
            <a:off x="3390385" y="2891591"/>
            <a:ext cx="1358009" cy="886690"/>
          </a:xfrm>
          <a:prstGeom prst="pent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B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735396-48B2-C00A-D0CB-CD384D8BD93C}"/>
              </a:ext>
            </a:extLst>
          </p:cNvPr>
          <p:cNvSpPr txBox="1"/>
          <p:nvPr/>
        </p:nvSpPr>
        <p:spPr>
          <a:xfrm>
            <a:off x="4910793" y="3114501"/>
            <a:ext cx="35573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err="1">
                <a:latin typeface="굴림" panose="020B0600000101010101" pitchFamily="50" charset="-127"/>
                <a:ea typeface="굴림" panose="020B0600000101010101" pitchFamily="50" charset="-127"/>
              </a:rPr>
              <a:t>손목닥터</a:t>
            </a:r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9988 </a:t>
            </a:r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제공혜택</a:t>
            </a:r>
          </a:p>
        </p:txBody>
      </p:sp>
      <p:sp>
        <p:nvSpPr>
          <p:cNvPr id="11" name="화살표: 오른쪽 10">
            <a:extLst>
              <a:ext uri="{FF2B5EF4-FFF2-40B4-BE49-F238E27FC236}">
                <a16:creationId xmlns:a16="http://schemas.microsoft.com/office/drawing/2014/main" id="{18E5E9CA-69DE-17BB-65BC-A45F51767EED}"/>
              </a:ext>
            </a:extLst>
          </p:cNvPr>
          <p:cNvSpPr/>
          <p:nvPr/>
        </p:nvSpPr>
        <p:spPr>
          <a:xfrm>
            <a:off x="3694596" y="4783228"/>
            <a:ext cx="5382695" cy="316167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오각형 11">
            <a:extLst>
              <a:ext uri="{FF2B5EF4-FFF2-40B4-BE49-F238E27FC236}">
                <a16:creationId xmlns:a16="http://schemas.microsoft.com/office/drawing/2014/main" id="{AEB541CF-C3A3-25C7-901B-158D8D115B8F}"/>
              </a:ext>
            </a:extLst>
          </p:cNvPr>
          <p:cNvSpPr/>
          <p:nvPr/>
        </p:nvSpPr>
        <p:spPr>
          <a:xfrm>
            <a:off x="3390385" y="4124417"/>
            <a:ext cx="1358009" cy="886690"/>
          </a:xfrm>
          <a:prstGeom prst="pent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C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76FC34C-781D-3AB2-DADF-E871C7B31BE4}"/>
              </a:ext>
            </a:extLst>
          </p:cNvPr>
          <p:cNvSpPr txBox="1"/>
          <p:nvPr/>
        </p:nvSpPr>
        <p:spPr>
          <a:xfrm>
            <a:off x="4910793" y="4347327"/>
            <a:ext cx="3249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err="1">
                <a:latin typeface="굴림" panose="020B0600000101010101" pitchFamily="50" charset="-127"/>
                <a:ea typeface="굴림" panose="020B0600000101010101" pitchFamily="50" charset="-127"/>
              </a:rPr>
              <a:t>손목닥터</a:t>
            </a:r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9988 </a:t>
            </a:r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포인트</a:t>
            </a:r>
          </a:p>
        </p:txBody>
      </p:sp>
      <p:sp>
        <p:nvSpPr>
          <p:cNvPr id="14" name="화살표: 오른쪽 13">
            <a:extLst>
              <a:ext uri="{FF2B5EF4-FFF2-40B4-BE49-F238E27FC236}">
                <a16:creationId xmlns:a16="http://schemas.microsoft.com/office/drawing/2014/main" id="{A80E06BB-BCCD-6DE8-766A-9EB7F56FF53E}"/>
              </a:ext>
            </a:extLst>
          </p:cNvPr>
          <p:cNvSpPr/>
          <p:nvPr/>
        </p:nvSpPr>
        <p:spPr>
          <a:xfrm>
            <a:off x="3694596" y="5927765"/>
            <a:ext cx="5382695" cy="316167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오각형 14">
            <a:extLst>
              <a:ext uri="{FF2B5EF4-FFF2-40B4-BE49-F238E27FC236}">
                <a16:creationId xmlns:a16="http://schemas.microsoft.com/office/drawing/2014/main" id="{2C1AD8C8-8687-30D0-E726-C56ECFE25F31}"/>
              </a:ext>
            </a:extLst>
          </p:cNvPr>
          <p:cNvSpPr/>
          <p:nvPr/>
        </p:nvSpPr>
        <p:spPr>
          <a:xfrm>
            <a:off x="3390385" y="5268954"/>
            <a:ext cx="1358009" cy="886690"/>
          </a:xfrm>
          <a:prstGeom prst="pent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D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55F5C06-6ECF-DE60-809D-2AC367978E1F}"/>
              </a:ext>
            </a:extLst>
          </p:cNvPr>
          <p:cNvSpPr txBox="1"/>
          <p:nvPr/>
        </p:nvSpPr>
        <p:spPr>
          <a:xfrm>
            <a:off x="4910793" y="5491864"/>
            <a:ext cx="31598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적용대상 및 신청방법</a:t>
            </a:r>
          </a:p>
        </p:txBody>
      </p:sp>
    </p:spTree>
    <p:extLst>
      <p:ext uri="{BB962C8B-B14F-4D97-AF65-F5344CB8AC3E}">
        <p14:creationId xmlns:p14="http://schemas.microsoft.com/office/powerpoint/2010/main" val="1834411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6FF203CC-FFCF-436D-B7BB-BF3918DC5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pPr/>
              <a:t>3</a:t>
            </a:fld>
            <a:endParaRPr lang="ko-KR" altLang="en-US" dirty="0"/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018A0B8E-591C-AC82-33D2-B08340B4A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A. </a:t>
            </a:r>
            <a:r>
              <a:rPr lang="ko-KR" altLang="en-US" dirty="0"/>
              <a:t>손목닥터 </a:t>
            </a:r>
            <a:r>
              <a:rPr lang="en-US" altLang="ko-KR" dirty="0"/>
              <a:t>9988</a:t>
            </a:r>
            <a:r>
              <a:rPr lang="ko-KR" altLang="en-US" dirty="0"/>
              <a:t>이란</a:t>
            </a:r>
            <a:r>
              <a:rPr lang="en-US" altLang="ko-KR" dirty="0"/>
              <a:t>?</a:t>
            </a:r>
            <a:endParaRPr lang="ko-KR" altLang="en-US" dirty="0"/>
          </a:p>
        </p:txBody>
      </p:sp>
      <p:sp>
        <p:nvSpPr>
          <p:cNvPr id="4" name="내용 개체 틀 2">
            <a:extLst>
              <a:ext uri="{FF2B5EF4-FFF2-40B4-BE49-F238E27FC236}">
                <a16:creationId xmlns:a16="http://schemas.microsoft.com/office/drawing/2014/main" id="{3DBC3C2C-94AE-20E1-6B1B-2E257FFEF8F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30761" y="1222537"/>
            <a:ext cx="7254875" cy="2586378"/>
          </a:xfrm>
        </p:spPr>
        <p:txBody>
          <a:bodyPr>
            <a:noAutofit/>
          </a:bodyPr>
          <a:lstStyle/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ko-KR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Wrist Doctor 9988</a:t>
            </a: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2000" b="0" i="0" dirty="0">
                <a:solidFill>
                  <a:srgbClr val="0D0D0D"/>
                </a:solidFill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Seoul-type healthcare program that supports health activities through smartwatches and dedicated apps, allowing all citizens of Seoul to live healthily until the age of 99, 88(pal-pal)</a:t>
            </a:r>
            <a:endParaRPr lang="ko-KR" altLang="en-US" sz="20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AC8669C3-DB44-D42B-1ED3-0298C411DFBF}"/>
              </a:ext>
            </a:extLst>
          </p:cNvPr>
          <p:cNvSpPr txBox="1">
            <a:spLocks/>
          </p:cNvSpPr>
          <p:nvPr/>
        </p:nvSpPr>
        <p:spPr>
          <a:xfrm>
            <a:off x="330761" y="3675879"/>
            <a:ext cx="9266548" cy="25593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ko-KR" altLang="en-US" sz="2400" b="1" dirty="0">
                <a:latin typeface="돋움" panose="020B0600000101010101" pitchFamily="50" charset="-127"/>
                <a:ea typeface="돋움" panose="020B0600000101010101" pitchFamily="50" charset="-127"/>
              </a:rPr>
              <a:t>건강 관리</a:t>
            </a:r>
            <a:endParaRPr lang="en-US" altLang="ko-KR" sz="2400" b="1" dirty="0"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서울시민 모두가 </a:t>
            </a: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99</a:t>
            </a: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세까지 </a:t>
            </a: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88(</a:t>
            </a: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팔팔</a:t>
            </a: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)</a:t>
            </a: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하게 살 수 있도록 </a:t>
            </a:r>
            <a:r>
              <a:rPr lang="ko-KR" altLang="en-US" sz="2000" dirty="0" err="1">
                <a:latin typeface="돋움" panose="020B0600000101010101" pitchFamily="50" charset="-127"/>
                <a:ea typeface="돋움" panose="020B0600000101010101" pitchFamily="50" charset="-127"/>
              </a:rPr>
              <a:t>스마트워치와</a:t>
            </a: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 전용 앱을 통해 건강 활동을 지원하는 서울형 헬스케어 프로그램</a:t>
            </a:r>
            <a:endParaRPr lang="en-US" altLang="ko-KR" sz="2000" dirty="0"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2030</a:t>
            </a: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년까지 시민이 언제</a:t>
            </a: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어디서나 </a:t>
            </a: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‘</a:t>
            </a: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손목닥터 </a:t>
            </a: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9988’</a:t>
            </a: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을 통해 스스로 건강을 관리하는 </a:t>
            </a: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‘</a:t>
            </a: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시민 건강도시 조성</a:t>
            </a:r>
            <a:r>
              <a:rPr lang="en-US" altLang="ko-KR" sz="2000" dirty="0">
                <a:latin typeface="돋움" panose="020B0600000101010101" pitchFamily="50" charset="-127"/>
                <a:ea typeface="돋움" panose="020B0600000101010101" pitchFamily="50" charset="-127"/>
              </a:rPr>
              <a:t>’</a:t>
            </a:r>
            <a:r>
              <a:rPr lang="ko-KR" altLang="en-US" sz="2000" dirty="0">
                <a:latin typeface="돋움" panose="020B0600000101010101" pitchFamily="50" charset="-127"/>
                <a:ea typeface="돋움" panose="020B0600000101010101" pitchFamily="50" charset="-127"/>
              </a:rPr>
              <a:t>이 목표</a:t>
            </a:r>
            <a:endParaRPr lang="en-US" altLang="ko-KR" sz="20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1E192B30-38A3-1322-1B6B-66811795148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697782" y="2053541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405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 fullScrn="1"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09E25F1A-CAD2-49CB-89F8-9F1881F59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D95DCDE9-3096-4E78-EDA8-F0822F2F6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B. </a:t>
            </a:r>
            <a:r>
              <a:rPr lang="ko-KR" altLang="en-US" dirty="0"/>
              <a:t>손목닥터 </a:t>
            </a:r>
            <a:r>
              <a:rPr lang="en-US" altLang="ko-KR" dirty="0"/>
              <a:t>9988 </a:t>
            </a:r>
            <a:r>
              <a:rPr lang="ko-KR" altLang="en-US" dirty="0"/>
              <a:t>제공혜택</a:t>
            </a:r>
          </a:p>
        </p:txBody>
      </p:sp>
      <p:sp>
        <p:nvSpPr>
          <p:cNvPr id="4" name="순서도: 수동 입력 3">
            <a:extLst>
              <a:ext uri="{FF2B5EF4-FFF2-40B4-BE49-F238E27FC236}">
                <a16:creationId xmlns:a16="http://schemas.microsoft.com/office/drawing/2014/main" id="{82B984EC-F820-692B-687F-178A421DF9B6}"/>
              </a:ext>
            </a:extLst>
          </p:cNvPr>
          <p:cNvSpPr/>
          <p:nvPr/>
        </p:nvSpPr>
        <p:spPr>
          <a:xfrm>
            <a:off x="431074" y="2505065"/>
            <a:ext cx="1157323" cy="849600"/>
          </a:xfrm>
          <a:prstGeom prst="flowChartManualInput">
            <a:avLst/>
          </a:prstGeom>
          <a:gradFill flip="none" rotWithShape="1">
            <a:gsLst>
              <a:gs pos="0">
                <a:srgbClr val="92D050"/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참여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순서도: 수동 입력 4">
            <a:extLst>
              <a:ext uri="{FF2B5EF4-FFF2-40B4-BE49-F238E27FC236}">
                <a16:creationId xmlns:a16="http://schemas.microsoft.com/office/drawing/2014/main" id="{765A27FD-E798-BCAC-CEE8-069E010DA8DE}"/>
              </a:ext>
            </a:extLst>
          </p:cNvPr>
          <p:cNvSpPr/>
          <p:nvPr/>
        </p:nvSpPr>
        <p:spPr>
          <a:xfrm>
            <a:off x="431074" y="3364093"/>
            <a:ext cx="1157323" cy="2147126"/>
          </a:xfrm>
          <a:prstGeom prst="flowChartManualInput">
            <a:avLst/>
          </a:prstGeom>
          <a:gradFill flip="none" rotWithShape="1">
            <a:gsLst>
              <a:gs pos="0">
                <a:srgbClr val="92D050"/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활동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순서도: 수동 입력 5">
            <a:extLst>
              <a:ext uri="{FF2B5EF4-FFF2-40B4-BE49-F238E27FC236}">
                <a16:creationId xmlns:a16="http://schemas.microsoft.com/office/drawing/2014/main" id="{78ABA442-3594-A8CB-5786-400AB2180E99}"/>
              </a:ext>
            </a:extLst>
          </p:cNvPr>
          <p:cNvSpPr/>
          <p:nvPr/>
        </p:nvSpPr>
        <p:spPr>
          <a:xfrm>
            <a:off x="431074" y="5520654"/>
            <a:ext cx="1157323" cy="640800"/>
          </a:xfrm>
          <a:prstGeom prst="flowChartManualInput">
            <a:avLst/>
          </a:prstGeom>
          <a:gradFill flip="none" rotWithShape="1">
            <a:gsLst>
              <a:gs pos="0">
                <a:srgbClr val="92D050"/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성과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7" name="사각형: 잘린 위쪽 모서리 6">
            <a:extLst>
              <a:ext uri="{FF2B5EF4-FFF2-40B4-BE49-F238E27FC236}">
                <a16:creationId xmlns:a16="http://schemas.microsoft.com/office/drawing/2014/main" id="{5BD109DE-9E2D-F1E0-D32D-E61BC8F2CF9B}"/>
              </a:ext>
            </a:extLst>
          </p:cNvPr>
          <p:cNvSpPr/>
          <p:nvPr/>
        </p:nvSpPr>
        <p:spPr>
          <a:xfrm>
            <a:off x="1588654" y="1527796"/>
            <a:ext cx="4697642" cy="977269"/>
          </a:xfrm>
          <a:prstGeom prst="snip2Same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8" name="사다리꼴 7">
            <a:extLst>
              <a:ext uri="{FF2B5EF4-FFF2-40B4-BE49-F238E27FC236}">
                <a16:creationId xmlns:a16="http://schemas.microsoft.com/office/drawing/2014/main" id="{E17B72D6-C842-D03C-209B-4BF2692C6297}"/>
              </a:ext>
            </a:extLst>
          </p:cNvPr>
          <p:cNvSpPr/>
          <p:nvPr/>
        </p:nvSpPr>
        <p:spPr>
          <a:xfrm>
            <a:off x="1587159" y="1527796"/>
            <a:ext cx="4699136" cy="977269"/>
          </a:xfrm>
          <a:prstGeom prst="trapezoid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세부항목</a:t>
            </a:r>
          </a:p>
        </p:txBody>
      </p:sp>
      <p:sp>
        <p:nvSpPr>
          <p:cNvPr id="9" name="사각형: 잘린 위쪽 모서리 8">
            <a:extLst>
              <a:ext uri="{FF2B5EF4-FFF2-40B4-BE49-F238E27FC236}">
                <a16:creationId xmlns:a16="http://schemas.microsoft.com/office/drawing/2014/main" id="{A029AEAE-0571-E56B-0100-F679A2AA2370}"/>
              </a:ext>
            </a:extLst>
          </p:cNvPr>
          <p:cNvSpPr/>
          <p:nvPr/>
        </p:nvSpPr>
        <p:spPr>
          <a:xfrm>
            <a:off x="6286295" y="1527796"/>
            <a:ext cx="3187449" cy="977269"/>
          </a:xfrm>
          <a:prstGeom prst="snip2Same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사다리꼴 9">
            <a:extLst>
              <a:ext uri="{FF2B5EF4-FFF2-40B4-BE49-F238E27FC236}">
                <a16:creationId xmlns:a16="http://schemas.microsoft.com/office/drawing/2014/main" id="{83D93AB0-52BD-B6BC-7412-C1466646536F}"/>
              </a:ext>
            </a:extLst>
          </p:cNvPr>
          <p:cNvSpPr/>
          <p:nvPr/>
        </p:nvSpPr>
        <p:spPr>
          <a:xfrm>
            <a:off x="6286295" y="1527796"/>
            <a:ext cx="3187449" cy="977269"/>
          </a:xfrm>
          <a:prstGeom prst="trapezoid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회 부여포인트</a:t>
            </a:r>
          </a:p>
        </p:txBody>
      </p:sp>
      <p:graphicFrame>
        <p:nvGraphicFramePr>
          <p:cNvPr id="11" name="표 5">
            <a:extLst>
              <a:ext uri="{FF2B5EF4-FFF2-40B4-BE49-F238E27FC236}">
                <a16:creationId xmlns:a16="http://schemas.microsoft.com/office/drawing/2014/main" id="{A1C7D93F-CF38-B434-6856-6D458DBC8108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524307400"/>
              </p:ext>
            </p:extLst>
          </p:nvPr>
        </p:nvGraphicFramePr>
        <p:xfrm>
          <a:off x="1578762" y="2505075"/>
          <a:ext cx="7894982" cy="3665676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4707645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3187337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</a:tblGrid>
              <a:tr h="801780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건강목표 및 실천목표 설정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</a:t>
                      </a:r>
                      <a:b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</a:b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설문조사 참여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출석체크 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10P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부터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최대 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8,300P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543517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신체활동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(1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일 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8,000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보 이상 걷기 등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200P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부터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최대 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53,800P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543517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생활습관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(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식단입력 등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50P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부터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최대 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25,500P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0473212"/>
                  </a:ext>
                </a:extLst>
              </a:tr>
              <a:tr h="543517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실천목표 설정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10P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부터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최대 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3,700P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17157040"/>
                  </a:ext>
                </a:extLst>
              </a:tr>
              <a:tr h="543517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건강관리 목표 측정결과 입력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100P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부터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최대 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5,200P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0887361"/>
                  </a:ext>
                </a:extLst>
              </a:tr>
              <a:tr h="641216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목표달성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종료 설문조사 참여 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최대 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3,500P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884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2403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ED8B94C2-74CA-4CA9-B9AF-A81C3574E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D988BBCA-DA97-3E5D-191B-DC21F867FF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C. </a:t>
            </a:r>
            <a:r>
              <a:rPr lang="ko-KR" altLang="en-US" dirty="0"/>
              <a:t>손목닥터 </a:t>
            </a:r>
            <a:r>
              <a:rPr lang="en-US" altLang="ko-KR" dirty="0"/>
              <a:t>9988 </a:t>
            </a:r>
            <a:r>
              <a:rPr lang="ko-KR" altLang="en-US" dirty="0"/>
              <a:t>포인트</a:t>
            </a:r>
          </a:p>
        </p:txBody>
      </p:sp>
      <p:graphicFrame>
        <p:nvGraphicFramePr>
          <p:cNvPr id="4" name="내용 개체 틀 11">
            <a:extLst>
              <a:ext uri="{FF2B5EF4-FFF2-40B4-BE49-F238E27FC236}">
                <a16:creationId xmlns:a16="http://schemas.microsoft.com/office/drawing/2014/main" id="{C343CDBB-9B74-36A7-C747-6D164A8426A7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056807155"/>
              </p:ext>
            </p:extLst>
          </p:nvPr>
        </p:nvGraphicFramePr>
        <p:xfrm>
          <a:off x="681037" y="1506071"/>
          <a:ext cx="8543925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말풍선: 사각형 4">
            <a:extLst>
              <a:ext uri="{FF2B5EF4-FFF2-40B4-BE49-F238E27FC236}">
                <a16:creationId xmlns:a16="http://schemas.microsoft.com/office/drawing/2014/main" id="{988983F5-7E01-A473-3042-BF0A917BC8A8}"/>
              </a:ext>
            </a:extLst>
          </p:cNvPr>
          <p:cNvSpPr/>
          <p:nvPr/>
        </p:nvSpPr>
        <p:spPr>
          <a:xfrm>
            <a:off x="4812146" y="2368303"/>
            <a:ext cx="2180837" cy="502722"/>
          </a:xfrm>
          <a:prstGeom prst="wedgeRectCallout">
            <a:avLst>
              <a:gd name="adj1" fmla="val -76049"/>
              <a:gd name="adj2" fmla="val -21071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신체활동의 중요성</a:t>
            </a:r>
          </a:p>
        </p:txBody>
      </p:sp>
    </p:spTree>
    <p:extLst>
      <p:ext uri="{BB962C8B-B14F-4D97-AF65-F5344CB8AC3E}">
        <p14:creationId xmlns:p14="http://schemas.microsoft.com/office/powerpoint/2010/main" val="3566214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사각형: 둥근 대각선 방향 모서리 64">
            <a:extLst>
              <a:ext uri="{FF2B5EF4-FFF2-40B4-BE49-F238E27FC236}">
                <a16:creationId xmlns:a16="http://schemas.microsoft.com/office/drawing/2014/main" id="{E97CF918-63AF-8122-CA8B-953A7654FC09}"/>
              </a:ext>
            </a:extLst>
          </p:cNvPr>
          <p:cNvSpPr/>
          <p:nvPr/>
        </p:nvSpPr>
        <p:spPr>
          <a:xfrm>
            <a:off x="5048141" y="1320416"/>
            <a:ext cx="4590472" cy="4675031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3" name="배지 82">
            <a:extLst>
              <a:ext uri="{FF2B5EF4-FFF2-40B4-BE49-F238E27FC236}">
                <a16:creationId xmlns:a16="http://schemas.microsoft.com/office/drawing/2014/main" id="{14AC5AB8-C6E4-8DA4-D1B7-7A8424D25592}"/>
              </a:ext>
            </a:extLst>
          </p:cNvPr>
          <p:cNvSpPr/>
          <p:nvPr/>
        </p:nvSpPr>
        <p:spPr>
          <a:xfrm>
            <a:off x="5204015" y="1817994"/>
            <a:ext cx="4278724" cy="2838285"/>
          </a:xfrm>
          <a:prstGeom prst="plaque">
            <a:avLst>
              <a:gd name="adj" fmla="val 8720"/>
            </a:avLst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BDE8C41A-9C14-48DB-817D-A4879333F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E20D5-249A-406C-8568-63F89F0285A2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FDAC55C5-317E-B900-4BCE-52B381704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D. </a:t>
            </a:r>
            <a:r>
              <a:rPr lang="ko-KR" altLang="en-US" dirty="0"/>
              <a:t>적용대상 및 신청방법</a:t>
            </a:r>
          </a:p>
        </p:txBody>
      </p:sp>
      <p:sp>
        <p:nvSpPr>
          <p:cNvPr id="66" name="두루마리 모양: 세로로 말림 65">
            <a:extLst>
              <a:ext uri="{FF2B5EF4-FFF2-40B4-BE49-F238E27FC236}">
                <a16:creationId xmlns:a16="http://schemas.microsoft.com/office/drawing/2014/main" id="{7A557C38-2F6B-6D24-9BED-D7A2C6777153}"/>
              </a:ext>
            </a:extLst>
          </p:cNvPr>
          <p:cNvSpPr/>
          <p:nvPr/>
        </p:nvSpPr>
        <p:spPr>
          <a:xfrm rot="20904919">
            <a:off x="6409857" y="5037375"/>
            <a:ext cx="1533458" cy="660912"/>
          </a:xfrm>
          <a:prstGeom prst="verticalScroll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홈트레이닝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8" name="화살표: 왼쪽/오른쪽/위쪽 67">
            <a:extLst>
              <a:ext uri="{FF2B5EF4-FFF2-40B4-BE49-F238E27FC236}">
                <a16:creationId xmlns:a16="http://schemas.microsoft.com/office/drawing/2014/main" id="{6264C73D-EB3C-40DB-E02E-8C2CD1C5D418}"/>
              </a:ext>
            </a:extLst>
          </p:cNvPr>
          <p:cNvSpPr/>
          <p:nvPr/>
        </p:nvSpPr>
        <p:spPr>
          <a:xfrm>
            <a:off x="7956348" y="4996370"/>
            <a:ext cx="1450916" cy="742922"/>
          </a:xfrm>
          <a:prstGeom prst="leftRightUpArrow">
            <a:avLst>
              <a:gd name="adj1" fmla="val 63444"/>
              <a:gd name="adj2" fmla="val 31345"/>
              <a:gd name="adj3" fmla="val 21193"/>
            </a:avLst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식단관리</a:t>
            </a:r>
          </a:p>
        </p:txBody>
      </p:sp>
      <p:sp>
        <p:nvSpPr>
          <p:cNvPr id="69" name="순서도: 수행의 시작/종료 68">
            <a:extLst>
              <a:ext uri="{FF2B5EF4-FFF2-40B4-BE49-F238E27FC236}">
                <a16:creationId xmlns:a16="http://schemas.microsoft.com/office/drawing/2014/main" id="{32107583-6696-9E16-0CBC-23B5CAD7C732}"/>
              </a:ext>
            </a:extLst>
          </p:cNvPr>
          <p:cNvSpPr/>
          <p:nvPr/>
        </p:nvSpPr>
        <p:spPr>
          <a:xfrm>
            <a:off x="5182984" y="4952576"/>
            <a:ext cx="1085637" cy="830511"/>
          </a:xfrm>
          <a:prstGeom prst="flowChartTerminator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걷기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챌린지</a:t>
            </a:r>
          </a:p>
        </p:txBody>
      </p:sp>
      <p:sp>
        <p:nvSpPr>
          <p:cNvPr id="70" name="사각형: 둥근 대각선 방향 모서리 69">
            <a:extLst>
              <a:ext uri="{FF2B5EF4-FFF2-40B4-BE49-F238E27FC236}">
                <a16:creationId xmlns:a16="http://schemas.microsoft.com/office/drawing/2014/main" id="{63FF6454-46FF-944D-D842-3F75EFD5E604}"/>
              </a:ext>
            </a:extLst>
          </p:cNvPr>
          <p:cNvSpPr/>
          <p:nvPr/>
        </p:nvSpPr>
        <p:spPr>
          <a:xfrm flipH="1">
            <a:off x="260783" y="1320416"/>
            <a:ext cx="4590472" cy="4675031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graphicFrame>
        <p:nvGraphicFramePr>
          <p:cNvPr id="71" name="다이어그램 70">
            <a:extLst>
              <a:ext uri="{FF2B5EF4-FFF2-40B4-BE49-F238E27FC236}">
                <a16:creationId xmlns:a16="http://schemas.microsoft.com/office/drawing/2014/main" id="{110A89B5-116C-FAC3-9132-F9EA73376E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64002871"/>
              </p:ext>
            </p:extLst>
          </p:nvPr>
        </p:nvGraphicFramePr>
        <p:xfrm>
          <a:off x="217866" y="1706927"/>
          <a:ext cx="2220651" cy="2295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2" name="다이어그램 71">
            <a:extLst>
              <a:ext uri="{FF2B5EF4-FFF2-40B4-BE49-F238E27FC236}">
                <a16:creationId xmlns:a16="http://schemas.microsoft.com/office/drawing/2014/main" id="{F08DCC7D-DFE9-4DB6-90A5-BA3E8140C8B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86593725"/>
              </p:ext>
            </p:extLst>
          </p:nvPr>
        </p:nvGraphicFramePr>
        <p:xfrm>
          <a:off x="2046828" y="3903417"/>
          <a:ext cx="2685873" cy="19506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3" name="구름 72">
            <a:extLst>
              <a:ext uri="{FF2B5EF4-FFF2-40B4-BE49-F238E27FC236}">
                <a16:creationId xmlns:a16="http://schemas.microsoft.com/office/drawing/2014/main" id="{3B0777B1-B17C-A1A7-EC6C-C6046456AE2A}"/>
              </a:ext>
            </a:extLst>
          </p:cNvPr>
          <p:cNvSpPr/>
          <p:nvPr/>
        </p:nvSpPr>
        <p:spPr>
          <a:xfrm>
            <a:off x="2665172" y="2289600"/>
            <a:ext cx="1959428" cy="1031144"/>
          </a:xfrm>
          <a:prstGeom prst="cloud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latin typeface="돋움" panose="020B0600000101010101" pitchFamily="50" charset="-127"/>
                <a:ea typeface="돋움" panose="020B0600000101010101" pitchFamily="50" charset="-127"/>
              </a:rPr>
              <a:t>스마트앱</a:t>
            </a:r>
            <a:r>
              <a:rPr lang="ko-KR" altLang="en-US" dirty="0">
                <a:latin typeface="돋움" panose="020B0600000101010101" pitchFamily="50" charset="-127"/>
                <a:ea typeface="돋움" panose="020B0600000101010101" pitchFamily="50" charset="-127"/>
              </a:rPr>
              <a:t> 참여 </a:t>
            </a:r>
          </a:p>
        </p:txBody>
      </p:sp>
      <p:sp>
        <p:nvSpPr>
          <p:cNvPr id="76" name="순서도: 문서 75">
            <a:extLst>
              <a:ext uri="{FF2B5EF4-FFF2-40B4-BE49-F238E27FC236}">
                <a16:creationId xmlns:a16="http://schemas.microsoft.com/office/drawing/2014/main" id="{51480B82-016D-1527-4A12-20B06AC96893}"/>
              </a:ext>
            </a:extLst>
          </p:cNvPr>
          <p:cNvSpPr/>
          <p:nvPr/>
        </p:nvSpPr>
        <p:spPr>
          <a:xfrm>
            <a:off x="513617" y="4192548"/>
            <a:ext cx="1375028" cy="586890"/>
          </a:xfrm>
          <a:prstGeom prst="flowChartDocumen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활동참여</a:t>
            </a:r>
          </a:p>
        </p:txBody>
      </p:sp>
      <p:sp>
        <p:nvSpPr>
          <p:cNvPr id="77" name="순서도: 문서 76">
            <a:extLst>
              <a:ext uri="{FF2B5EF4-FFF2-40B4-BE49-F238E27FC236}">
                <a16:creationId xmlns:a16="http://schemas.microsoft.com/office/drawing/2014/main" id="{92832FBD-1CCE-327B-586C-B9A153D5BDBC}"/>
              </a:ext>
            </a:extLst>
          </p:cNvPr>
          <p:cNvSpPr/>
          <p:nvPr/>
        </p:nvSpPr>
        <p:spPr>
          <a:xfrm flipV="1">
            <a:off x="492523" y="4938311"/>
            <a:ext cx="1417217" cy="586890"/>
          </a:xfrm>
          <a:prstGeom prst="flowChartDocumen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538293F-7DD8-32EA-5707-A660823229BD}"/>
              </a:ext>
            </a:extLst>
          </p:cNvPr>
          <p:cNvSpPr txBox="1"/>
          <p:nvPr/>
        </p:nvSpPr>
        <p:spPr>
          <a:xfrm>
            <a:off x="531717" y="5047090"/>
            <a:ext cx="1338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돋움" panose="020B0600000101010101" pitchFamily="50" charset="-127"/>
                <a:ea typeface="돋움" panose="020B0600000101010101" pitchFamily="50" charset="-127"/>
              </a:rPr>
              <a:t>포인트지급</a:t>
            </a:r>
          </a:p>
        </p:txBody>
      </p:sp>
      <p:sp>
        <p:nvSpPr>
          <p:cNvPr id="82" name="육각형 81">
            <a:extLst>
              <a:ext uri="{FF2B5EF4-FFF2-40B4-BE49-F238E27FC236}">
                <a16:creationId xmlns:a16="http://schemas.microsoft.com/office/drawing/2014/main" id="{54BB46A5-9CB2-C81C-97E4-2F227E7EC74A}"/>
              </a:ext>
            </a:extLst>
          </p:cNvPr>
          <p:cNvSpPr/>
          <p:nvPr/>
        </p:nvSpPr>
        <p:spPr>
          <a:xfrm>
            <a:off x="6230913" y="1201920"/>
            <a:ext cx="2224928" cy="413311"/>
          </a:xfrm>
          <a:prstGeom prst="hexagon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신청방법</a:t>
            </a:r>
          </a:p>
        </p:txBody>
      </p:sp>
      <p:sp>
        <p:nvSpPr>
          <p:cNvPr id="84" name="정육면체 83">
            <a:extLst>
              <a:ext uri="{FF2B5EF4-FFF2-40B4-BE49-F238E27FC236}">
                <a16:creationId xmlns:a16="http://schemas.microsoft.com/office/drawing/2014/main" id="{73673386-BB41-775D-D3C5-ACC43FACE310}"/>
              </a:ext>
            </a:extLst>
          </p:cNvPr>
          <p:cNvSpPr/>
          <p:nvPr/>
        </p:nvSpPr>
        <p:spPr>
          <a:xfrm flipH="1">
            <a:off x="5614764" y="1965734"/>
            <a:ext cx="1539778" cy="572418"/>
          </a:xfrm>
          <a:prstGeom prst="cube">
            <a:avLst>
              <a:gd name="adj" fmla="val 11805"/>
            </a:avLst>
          </a:prstGeom>
          <a:solidFill>
            <a:schemeClr val="accent3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모집기간</a:t>
            </a:r>
          </a:p>
        </p:txBody>
      </p:sp>
      <p:sp>
        <p:nvSpPr>
          <p:cNvPr id="85" name="십자형 84">
            <a:extLst>
              <a:ext uri="{FF2B5EF4-FFF2-40B4-BE49-F238E27FC236}">
                <a16:creationId xmlns:a16="http://schemas.microsoft.com/office/drawing/2014/main" id="{500B091A-3663-1F6D-E064-F9F190EC32FC}"/>
              </a:ext>
            </a:extLst>
          </p:cNvPr>
          <p:cNvSpPr/>
          <p:nvPr/>
        </p:nvSpPr>
        <p:spPr>
          <a:xfrm>
            <a:off x="5665383" y="2775897"/>
            <a:ext cx="1438541" cy="572418"/>
          </a:xfrm>
          <a:prstGeom prst="plus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신청방법</a:t>
            </a:r>
          </a:p>
        </p:txBody>
      </p:sp>
      <p:sp>
        <p:nvSpPr>
          <p:cNvPr id="86" name="오각형 85">
            <a:extLst>
              <a:ext uri="{FF2B5EF4-FFF2-40B4-BE49-F238E27FC236}">
                <a16:creationId xmlns:a16="http://schemas.microsoft.com/office/drawing/2014/main" id="{76EAFD81-5421-E12F-94B1-D928AA3A3BF7}"/>
              </a:ext>
            </a:extLst>
          </p:cNvPr>
          <p:cNvSpPr/>
          <p:nvPr/>
        </p:nvSpPr>
        <p:spPr>
          <a:xfrm>
            <a:off x="5652669" y="3808324"/>
            <a:ext cx="1463968" cy="712761"/>
          </a:xfrm>
          <a:prstGeom prst="pentagon">
            <a:avLst/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문의</a:t>
            </a:r>
          </a:p>
        </p:txBody>
      </p:sp>
      <p:sp>
        <p:nvSpPr>
          <p:cNvPr id="90" name="사각형: 둥근 모서리 89">
            <a:extLst>
              <a:ext uri="{FF2B5EF4-FFF2-40B4-BE49-F238E27FC236}">
                <a16:creationId xmlns:a16="http://schemas.microsoft.com/office/drawing/2014/main" id="{E8821BEB-AB41-8BD2-6070-DD15AB6ECC6A}"/>
              </a:ext>
            </a:extLst>
          </p:cNvPr>
          <p:cNvSpPr/>
          <p:nvPr/>
        </p:nvSpPr>
        <p:spPr>
          <a:xfrm>
            <a:off x="7565291" y="2826948"/>
            <a:ext cx="1463968" cy="573487"/>
          </a:xfrm>
          <a:prstGeom prst="roundRect">
            <a:avLst/>
          </a:prstGeom>
          <a:solidFill>
            <a:schemeClr val="tx2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홈페이지</a:t>
            </a:r>
            <a:endParaRPr lang="en-US" altLang="ko-KR" dirty="0">
              <a:solidFill>
                <a:schemeClr val="bg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 err="1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휴대폰앱</a:t>
            </a:r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endParaRPr lang="en-US" altLang="ko-KR" dirty="0">
              <a:solidFill>
                <a:schemeClr val="bg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1" name="순서도: 순차적 액세스 저장소 90">
            <a:extLst>
              <a:ext uri="{FF2B5EF4-FFF2-40B4-BE49-F238E27FC236}">
                <a16:creationId xmlns:a16="http://schemas.microsoft.com/office/drawing/2014/main" id="{356091DB-6ACD-B151-C40E-616959E027D4}"/>
              </a:ext>
            </a:extLst>
          </p:cNvPr>
          <p:cNvSpPr/>
          <p:nvPr/>
        </p:nvSpPr>
        <p:spPr>
          <a:xfrm>
            <a:off x="7565291" y="3808324"/>
            <a:ext cx="1463968" cy="712761"/>
          </a:xfrm>
          <a:prstGeom prst="flowChartMagneticTape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1811</a:t>
            </a:r>
          </a:p>
          <a:p>
            <a:pPr algn="ctr"/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9988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9" name="정육면체 38">
            <a:extLst>
              <a:ext uri="{FF2B5EF4-FFF2-40B4-BE49-F238E27FC236}">
                <a16:creationId xmlns:a16="http://schemas.microsoft.com/office/drawing/2014/main" id="{6A845545-6C32-4E7B-9BAE-626FC9D1676A}"/>
              </a:ext>
            </a:extLst>
          </p:cNvPr>
          <p:cNvSpPr/>
          <p:nvPr/>
        </p:nvSpPr>
        <p:spPr>
          <a:xfrm>
            <a:off x="7527386" y="1989792"/>
            <a:ext cx="1539778" cy="573487"/>
          </a:xfrm>
          <a:prstGeom prst="cube">
            <a:avLst>
              <a:gd name="adj" fmla="val 11805"/>
            </a:avLst>
          </a:prstGeom>
          <a:solidFill>
            <a:schemeClr val="accent3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상시모집</a:t>
            </a:r>
          </a:p>
        </p:txBody>
      </p:sp>
      <p:sp>
        <p:nvSpPr>
          <p:cNvPr id="45" name="팔각형 44">
            <a:extLst>
              <a:ext uri="{FF2B5EF4-FFF2-40B4-BE49-F238E27FC236}">
                <a16:creationId xmlns:a16="http://schemas.microsoft.com/office/drawing/2014/main" id="{253C7B98-1377-47EA-A86D-D4439F894898}"/>
              </a:ext>
            </a:extLst>
          </p:cNvPr>
          <p:cNvSpPr/>
          <p:nvPr/>
        </p:nvSpPr>
        <p:spPr>
          <a:xfrm>
            <a:off x="1443555" y="1201920"/>
            <a:ext cx="2224928" cy="413311"/>
          </a:xfrm>
          <a:prstGeom prst="octagon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적용 대상</a:t>
            </a:r>
          </a:p>
        </p:txBody>
      </p:sp>
      <p:cxnSp>
        <p:nvCxnSpPr>
          <p:cNvPr id="88" name="연결선: 꺾임 87">
            <a:extLst>
              <a:ext uri="{FF2B5EF4-FFF2-40B4-BE49-F238E27FC236}">
                <a16:creationId xmlns:a16="http://schemas.microsoft.com/office/drawing/2014/main" id="{152B4671-5B7A-211A-B278-86B0DEF44644}"/>
              </a:ext>
            </a:extLst>
          </p:cNvPr>
          <p:cNvCxnSpPr>
            <a:cxnSpLocks/>
            <a:stCxn id="86" idx="0"/>
            <a:endCxn id="91" idx="0"/>
          </p:cNvCxnSpPr>
          <p:nvPr/>
        </p:nvCxnSpPr>
        <p:spPr>
          <a:xfrm rot="5400000" flipH="1" flipV="1">
            <a:off x="7340964" y="2852013"/>
            <a:ext cx="12700" cy="1912622"/>
          </a:xfrm>
          <a:prstGeom prst="bentConnector3">
            <a:avLst>
              <a:gd name="adj1" fmla="val 1800000"/>
            </a:avLst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91171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228</TotalTime>
  <Words>231</Words>
  <Application>Microsoft Office PowerPoint</Application>
  <PresentationFormat>A4 용지(210x297mm)</PresentationFormat>
  <Paragraphs>68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A. 손목닥터 9988이란?</vt:lpstr>
      <vt:lpstr>B. 손목닥터 9988 제공혜택</vt:lpstr>
      <vt:lpstr>C. 손목닥터 9988 포인트</vt:lpstr>
      <vt:lpstr>D. 적용대상 및 신청방법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종환 이</dc:creator>
  <cp:lastModifiedBy>GHYOO YOO</cp:lastModifiedBy>
  <cp:revision>32</cp:revision>
  <dcterms:created xsi:type="dcterms:W3CDTF">2024-03-23T01:14:50Z</dcterms:created>
  <dcterms:modified xsi:type="dcterms:W3CDTF">2024-10-13T13:14:36Z</dcterms:modified>
</cp:coreProperties>
</file>